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37"/>
  </p:notesMasterIdLst>
  <p:sldIdLst>
    <p:sldId id="256" r:id="rId5"/>
    <p:sldId id="257" r:id="rId6"/>
    <p:sldId id="259" r:id="rId7"/>
    <p:sldId id="321" r:id="rId8"/>
    <p:sldId id="316" r:id="rId9"/>
    <p:sldId id="283" r:id="rId10"/>
    <p:sldId id="282" r:id="rId11"/>
    <p:sldId id="281" r:id="rId12"/>
    <p:sldId id="320" r:id="rId13"/>
    <p:sldId id="291" r:id="rId14"/>
    <p:sldId id="295" r:id="rId15"/>
    <p:sldId id="292" r:id="rId16"/>
    <p:sldId id="296" r:id="rId17"/>
    <p:sldId id="303" r:id="rId18"/>
    <p:sldId id="304" r:id="rId19"/>
    <p:sldId id="302" r:id="rId20"/>
    <p:sldId id="308" r:id="rId21"/>
    <p:sldId id="306" r:id="rId22"/>
    <p:sldId id="307" r:id="rId23"/>
    <p:sldId id="310" r:id="rId24"/>
    <p:sldId id="314" r:id="rId25"/>
    <p:sldId id="317" r:id="rId26"/>
    <p:sldId id="318" r:id="rId27"/>
    <p:sldId id="261" r:id="rId28"/>
    <p:sldId id="294" r:id="rId29"/>
    <p:sldId id="322" r:id="rId30"/>
    <p:sldId id="319" r:id="rId31"/>
    <p:sldId id="323" r:id="rId32"/>
    <p:sldId id="324" r:id="rId33"/>
    <p:sldId id="312" r:id="rId34"/>
    <p:sldId id="313" r:id="rId35"/>
    <p:sldId id="264" r:id="rId36"/>
  </p:sldIdLst>
  <p:sldSz cx="9144000" cy="5143500" type="screen16x9"/>
  <p:notesSz cx="9296400" cy="68818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64">
          <p15:clr>
            <a:srgbClr val="A4A3A4"/>
          </p15:clr>
        </p15:guide>
        <p15:guide id="2" pos="5664">
          <p15:clr>
            <a:srgbClr val="A4A3A4"/>
          </p15:clr>
        </p15:guide>
        <p15:guide id="3" orient="horz" pos="516">
          <p15:clr>
            <a:srgbClr val="A4A3A4"/>
          </p15:clr>
        </p15:guide>
        <p15:guide id="4" pos="48">
          <p15:clr>
            <a:srgbClr val="A4A3A4"/>
          </p15:clr>
        </p15:guide>
        <p15:guide id="5" pos="5088">
          <p15:clr>
            <a:srgbClr val="A4A3A4"/>
          </p15:clr>
        </p15:guide>
        <p15:guide id="6" pos="4704">
          <p15:clr>
            <a:srgbClr val="A4A3A4"/>
          </p15:clr>
        </p15:guide>
        <p15:guide id="7" pos="3936">
          <p15:clr>
            <a:srgbClr val="A4A3A4"/>
          </p15:clr>
        </p15:guide>
        <p15:guide id="8" pos="4320">
          <p15:clr>
            <a:srgbClr val="A4A3A4"/>
          </p15:clr>
        </p15:guide>
      </p15:sldGuideLst>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40" roundtripDataSignature="AMtx7mjmb1OISiGOA5XgqmSIRTCQVHh6F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1D627A-C9A0-4CB3-883F-E18F8C251418}" v="44" vWet="48" dt="2023-12-07T08:03:40.630"/>
    <p1510:client id="{5FB68146-3B64-4C61-A01B-1D7C60533427}" v="2" dt="2023-12-07T08:19:53.941"/>
    <p1510:client id="{751E2AD2-D3B0-407D-B56B-A4F0BBF6540C}" v="1697" dt="2023-12-07T23:41:38.694"/>
    <p1510:client id="{86571418-B097-4C6B-ABB6-E8953AC7CD7B}" v="19" dt="2023-12-07T16:36:02.604"/>
    <p1510:client id="{8CA1BC89-2A1F-4A00-99C7-0A24EB2EDDAA}" v="1" dt="2023-12-07T06:34:54.579"/>
    <p1510:client id="{92424D15-5490-4304-AE53-3CB1727F3245}" v="82" dt="2023-12-07T06:25:53.639"/>
    <p1510:client id="{A10EBFA2-E117-4106-ABA2-0E1B87B2E191}" v="217" dt="2023-12-07T04:04:49.713"/>
    <p1510:client id="{A7CB4088-F424-4D7A-88D2-BD82ED7A77EB}" v="66" dt="2023-12-07T00:35:16.775"/>
    <p1510:client id="{B644FF8E-40D3-4F4F-B3C9-E4AB544DBF16}" v="10065" dt="2023-12-07T23:41:29.280"/>
    <p1510:client id="{C0958189-884C-48CA-B210-1A58CC70EE6D}" v="139" dt="2023-12-07T06:29:05.977"/>
    <p1510:client id="{F0D9F3D2-5139-41F0-A0D2-AF6B90856828}" v="178" dt="2023-12-07T04:22:17.918"/>
    <p1510:client id="{F6256514-0332-4B81-88BB-2054E5D0E772}" v="292" dt="2023-12-07T23:37:56.453"/>
  </p1510:revLst>
</p1510:revInfo>
</file>

<file path=ppt/tableStyles.xml><?xml version="1.0" encoding="utf-8"?>
<a:tblStyleLst xmlns:a="http://schemas.openxmlformats.org/drawingml/2006/main" def="{8C5DA8F3-6458-4885-A0D0-F3B5F2B1BE7F}">
  <a:tblStyle styleId="{8C5DA8F3-6458-4885-A0D0-F3B5F2B1BE7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5A21C75-32CA-409D-AEEE-C12633506E90}"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CE6E6"/>
          </a:solidFill>
        </a:fill>
      </a:tcStyle>
    </a:wholeTbl>
    <a:band1H>
      <a:tcTxStyle b="off" i="off"/>
      <a:tcStyle>
        <a:tcBdr/>
        <a:fill>
          <a:solidFill>
            <a:srgbClr val="D7CACA"/>
          </a:solidFill>
        </a:fill>
      </a:tcStyle>
    </a:band1H>
    <a:band2H>
      <a:tcTxStyle b="off" i="off"/>
      <a:tcStyle>
        <a:tcBdr/>
      </a:tcStyle>
    </a:band2H>
    <a:band1V>
      <a:tcTxStyle b="off" i="off"/>
      <a:tcStyle>
        <a:tcBdr/>
        <a:fill>
          <a:solidFill>
            <a:srgbClr val="D7CACA"/>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94026B69-3123-415D-BAD9-4905911D4380}" styleName="Table_2">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6843DCC-7206-4FDD-8B7F-DE2505E3016A}" styleName="Table_3">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CE6E6"/>
          </a:solidFill>
        </a:fill>
      </a:tcStyle>
    </a:wholeTbl>
    <a:band1H>
      <a:tcTxStyle/>
      <a:tcStyle>
        <a:tcBdr/>
        <a:fill>
          <a:solidFill>
            <a:srgbClr val="D7CACA"/>
          </a:solidFill>
        </a:fill>
      </a:tcStyle>
    </a:band1H>
    <a:band2H>
      <a:tcTxStyle/>
      <a:tcStyle>
        <a:tcBdr/>
      </a:tcStyle>
    </a:band2H>
    <a:band1V>
      <a:tcTxStyle/>
      <a:tcStyle>
        <a:tcBdr/>
        <a:fill>
          <a:solidFill>
            <a:srgbClr val="D7CACA"/>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964"/>
        <p:guide pos="5664"/>
        <p:guide orient="horz" pos="516"/>
        <p:guide pos="48"/>
        <p:guide pos="5088"/>
        <p:guide pos="4704"/>
        <p:guide pos="3936"/>
        <p:guide pos="432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customschemas.google.com/relationships/presentationmetadata" Target="metadata"/><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46"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aiyuan Fan" userId="S::huaiyuanf@uchicago.edu::9757eada-f7d4-4478-81ac-7058f2f3e529" providerId="AD" clId="Web-{86571418-B097-4C6B-ABB6-E8953AC7CD7B}"/>
    <pc:docChg chg="modSld">
      <pc:chgData name="Huaiyuan Fan" userId="S::huaiyuanf@uchicago.edu::9757eada-f7d4-4478-81ac-7058f2f3e529" providerId="AD" clId="Web-{86571418-B097-4C6B-ABB6-E8953AC7CD7B}" dt="2023-12-07T16:36:00.432" v="9" actId="20577"/>
      <pc:docMkLst>
        <pc:docMk/>
      </pc:docMkLst>
      <pc:sldChg chg="modSp">
        <pc:chgData name="Huaiyuan Fan" userId="S::huaiyuanf@uchicago.edu::9757eada-f7d4-4478-81ac-7058f2f3e529" providerId="AD" clId="Web-{86571418-B097-4C6B-ABB6-E8953AC7CD7B}" dt="2023-12-07T16:36:00.432" v="9" actId="20577"/>
        <pc:sldMkLst>
          <pc:docMk/>
          <pc:sldMk cId="1048346163" sldId="303"/>
        </pc:sldMkLst>
        <pc:spChg chg="mod">
          <ac:chgData name="Huaiyuan Fan" userId="S::huaiyuanf@uchicago.edu::9757eada-f7d4-4478-81ac-7058f2f3e529" providerId="AD" clId="Web-{86571418-B097-4C6B-ABB6-E8953AC7CD7B}" dt="2023-12-07T16:36:00.432" v="9" actId="20577"/>
          <ac:spMkLst>
            <pc:docMk/>
            <pc:sldMk cId="1048346163" sldId="303"/>
            <ac:spMk id="3" creationId="{2BF5B48F-69DC-850A-631D-4B0DCF7E0A3F}"/>
          </ac:spMkLst>
        </pc:spChg>
      </pc:sldChg>
    </pc:docChg>
  </pc:docChgLst>
  <pc:docChgLst>
    <pc:chgData name="Huaiyuan Fan" userId="S::huaiyuanf@uchicago.edu::9757eada-f7d4-4478-81ac-7058f2f3e529" providerId="AD" clId="Web-{92424D15-5490-4304-AE53-3CB1727F3245}"/>
    <pc:docChg chg="modSld">
      <pc:chgData name="Huaiyuan Fan" userId="S::huaiyuanf@uchicago.edu::9757eada-f7d4-4478-81ac-7058f2f3e529" providerId="AD" clId="Web-{92424D15-5490-4304-AE53-3CB1727F3245}" dt="2023-12-07T06:25:52.982" v="51"/>
      <pc:docMkLst>
        <pc:docMk/>
      </pc:docMkLst>
      <pc:sldChg chg="addSp delSp modSp">
        <pc:chgData name="Huaiyuan Fan" userId="S::huaiyuanf@uchicago.edu::9757eada-f7d4-4478-81ac-7058f2f3e529" providerId="AD" clId="Web-{92424D15-5490-4304-AE53-3CB1727F3245}" dt="2023-12-07T05:31:55.172" v="43" actId="1076"/>
        <pc:sldMkLst>
          <pc:docMk/>
          <pc:sldMk cId="0" sldId="259"/>
        </pc:sldMkLst>
        <pc:spChg chg="add del mod">
          <ac:chgData name="Huaiyuan Fan" userId="S::huaiyuanf@uchicago.edu::9757eada-f7d4-4478-81ac-7058f2f3e529" providerId="AD" clId="Web-{92424D15-5490-4304-AE53-3CB1727F3245}" dt="2023-12-07T05:31:47.453" v="32"/>
          <ac:spMkLst>
            <pc:docMk/>
            <pc:sldMk cId="0" sldId="259"/>
            <ac:spMk id="2" creationId="{10753890-ABE1-2E3C-D90C-3C98238AA3F4}"/>
          </ac:spMkLst>
        </pc:spChg>
        <pc:spChg chg="add mod">
          <ac:chgData name="Huaiyuan Fan" userId="S::huaiyuanf@uchicago.edu::9757eada-f7d4-4478-81ac-7058f2f3e529" providerId="AD" clId="Web-{92424D15-5490-4304-AE53-3CB1727F3245}" dt="2023-12-07T05:31:55.172" v="43" actId="1076"/>
          <ac:spMkLst>
            <pc:docMk/>
            <pc:sldMk cId="0" sldId="259"/>
            <ac:spMk id="4" creationId="{9DC04376-1BFE-AA41-4457-E22F34A208AF}"/>
          </ac:spMkLst>
        </pc:spChg>
        <pc:spChg chg="mod">
          <ac:chgData name="Huaiyuan Fan" userId="S::huaiyuanf@uchicago.edu::9757eada-f7d4-4478-81ac-7058f2f3e529" providerId="AD" clId="Web-{92424D15-5490-4304-AE53-3CB1727F3245}" dt="2023-12-07T05:31:50.735" v="40" actId="20577"/>
          <ac:spMkLst>
            <pc:docMk/>
            <pc:sldMk cId="0" sldId="259"/>
            <ac:spMk id="102" creationId="{00000000-0000-0000-0000-000000000000}"/>
          </ac:spMkLst>
        </pc:spChg>
        <pc:spChg chg="add del mod">
          <ac:chgData name="Huaiyuan Fan" userId="S::huaiyuanf@uchicago.edu::9757eada-f7d4-4478-81ac-7058f2f3e529" providerId="AD" clId="Web-{92424D15-5490-4304-AE53-3CB1727F3245}" dt="2023-12-07T05:31:52.219" v="41" actId="20577"/>
          <ac:spMkLst>
            <pc:docMk/>
            <pc:sldMk cId="0" sldId="259"/>
            <ac:spMk id="103" creationId="{00000000-0000-0000-0000-000000000000}"/>
          </ac:spMkLst>
        </pc:spChg>
      </pc:sldChg>
      <pc:sldChg chg="modSp">
        <pc:chgData name="Huaiyuan Fan" userId="S::huaiyuanf@uchicago.edu::9757eada-f7d4-4478-81ac-7058f2f3e529" providerId="AD" clId="Web-{92424D15-5490-4304-AE53-3CB1727F3245}" dt="2023-12-07T06:25:52.982" v="51"/>
        <pc:sldMkLst>
          <pc:docMk/>
          <pc:sldMk cId="605527821" sldId="310"/>
        </pc:sldMkLst>
        <pc:graphicFrameChg chg="mod modGraphic">
          <ac:chgData name="Huaiyuan Fan" userId="S::huaiyuanf@uchicago.edu::9757eada-f7d4-4478-81ac-7058f2f3e529" providerId="AD" clId="Web-{92424D15-5490-4304-AE53-3CB1727F3245}" dt="2023-12-07T06:25:52.982" v="51"/>
          <ac:graphicFrameMkLst>
            <pc:docMk/>
            <pc:sldMk cId="605527821" sldId="310"/>
            <ac:graphicFrameMk id="5" creationId="{7070F528-2F92-754F-5FA0-F67098534B5E}"/>
          </ac:graphicFrameMkLst>
        </pc:graphicFrameChg>
      </pc:sldChg>
    </pc:docChg>
  </pc:docChgLst>
  <pc:docChgLst>
    <pc:chgData name="Huaiyuan Fan" userId="9757eada-f7d4-4478-81ac-7058f2f3e529" providerId="ADAL" clId="{751E2AD2-D3B0-407D-B56B-A4F0BBF6540C}"/>
    <pc:docChg chg="undo custSel addSld modSld">
      <pc:chgData name="Huaiyuan Fan" userId="9757eada-f7d4-4478-81ac-7058f2f3e529" providerId="ADAL" clId="{751E2AD2-D3B0-407D-B56B-A4F0BBF6540C}" dt="2023-12-07T23:41:38.694" v="1627" actId="20577"/>
      <pc:docMkLst>
        <pc:docMk/>
      </pc:docMkLst>
      <pc:sldChg chg="delSp modSp mod">
        <pc:chgData name="Huaiyuan Fan" userId="9757eada-f7d4-4478-81ac-7058f2f3e529" providerId="ADAL" clId="{751E2AD2-D3B0-407D-B56B-A4F0BBF6540C}" dt="2023-12-07T23:39:02.263" v="1609" actId="1076"/>
        <pc:sldMkLst>
          <pc:docMk/>
          <pc:sldMk cId="0" sldId="258"/>
        </pc:sldMkLst>
        <pc:spChg chg="mod">
          <ac:chgData name="Huaiyuan Fan" userId="9757eada-f7d4-4478-81ac-7058f2f3e529" providerId="ADAL" clId="{751E2AD2-D3B0-407D-B56B-A4F0BBF6540C}" dt="2023-12-07T23:39:02.263" v="1609" actId="1076"/>
          <ac:spMkLst>
            <pc:docMk/>
            <pc:sldMk cId="0" sldId="258"/>
            <ac:spMk id="85" creationId="{00000000-0000-0000-0000-000000000000}"/>
          </ac:spMkLst>
        </pc:spChg>
        <pc:spChg chg="del">
          <ac:chgData name="Huaiyuan Fan" userId="9757eada-f7d4-4478-81ac-7058f2f3e529" providerId="ADAL" clId="{751E2AD2-D3B0-407D-B56B-A4F0BBF6540C}" dt="2023-12-07T23:38:54.576" v="1606" actId="478"/>
          <ac:spMkLst>
            <pc:docMk/>
            <pc:sldMk cId="0" sldId="258"/>
            <ac:spMk id="87" creationId="{00000000-0000-0000-0000-000000000000}"/>
          </ac:spMkLst>
        </pc:spChg>
        <pc:spChg chg="del">
          <ac:chgData name="Huaiyuan Fan" userId="9757eada-f7d4-4478-81ac-7058f2f3e529" providerId="ADAL" clId="{751E2AD2-D3B0-407D-B56B-A4F0BBF6540C}" dt="2023-12-07T23:38:56.156" v="1607" actId="478"/>
          <ac:spMkLst>
            <pc:docMk/>
            <pc:sldMk cId="0" sldId="258"/>
            <ac:spMk id="88" creationId="{00000000-0000-0000-0000-000000000000}"/>
          </ac:spMkLst>
        </pc:spChg>
        <pc:spChg chg="del">
          <ac:chgData name="Huaiyuan Fan" userId="9757eada-f7d4-4478-81ac-7058f2f3e529" providerId="ADAL" clId="{751E2AD2-D3B0-407D-B56B-A4F0BBF6540C}" dt="2023-12-07T23:38:57.483" v="1608" actId="478"/>
          <ac:spMkLst>
            <pc:docMk/>
            <pc:sldMk cId="0" sldId="258"/>
            <ac:spMk id="89" creationId="{00000000-0000-0000-0000-000000000000}"/>
          </ac:spMkLst>
        </pc:spChg>
        <pc:picChg chg="del">
          <ac:chgData name="Huaiyuan Fan" userId="9757eada-f7d4-4478-81ac-7058f2f3e529" providerId="ADAL" clId="{751E2AD2-D3B0-407D-B56B-A4F0BBF6540C}" dt="2023-12-07T23:38:52.749" v="1605" actId="478"/>
          <ac:picMkLst>
            <pc:docMk/>
            <pc:sldMk cId="0" sldId="258"/>
            <ac:picMk id="9" creationId="{80A42E9E-328D-360F-8970-8C754C6BCFD9}"/>
          </ac:picMkLst>
        </pc:picChg>
      </pc:sldChg>
      <pc:sldChg chg="modSp mod">
        <pc:chgData name="Huaiyuan Fan" userId="9757eada-f7d4-4478-81ac-7058f2f3e529" providerId="ADAL" clId="{751E2AD2-D3B0-407D-B56B-A4F0BBF6540C}" dt="2023-12-07T23:34:42.604" v="1593" actId="20577"/>
        <pc:sldMkLst>
          <pc:docMk/>
          <pc:sldMk cId="0" sldId="264"/>
        </pc:sldMkLst>
        <pc:spChg chg="mod">
          <ac:chgData name="Huaiyuan Fan" userId="9757eada-f7d4-4478-81ac-7058f2f3e529" providerId="ADAL" clId="{751E2AD2-D3B0-407D-B56B-A4F0BBF6540C}" dt="2023-12-07T23:34:42.604" v="1593" actId="20577"/>
          <ac:spMkLst>
            <pc:docMk/>
            <pc:sldMk cId="0" sldId="264"/>
            <ac:spMk id="172" creationId="{00000000-0000-0000-0000-000000000000}"/>
          </ac:spMkLst>
        </pc:spChg>
      </pc:sldChg>
      <pc:sldChg chg="modSp mod">
        <pc:chgData name="Huaiyuan Fan" userId="9757eada-f7d4-4478-81ac-7058f2f3e529" providerId="ADAL" clId="{751E2AD2-D3B0-407D-B56B-A4F0BBF6540C}" dt="2023-12-07T23:41:38.694" v="1627" actId="20577"/>
        <pc:sldMkLst>
          <pc:docMk/>
          <pc:sldMk cId="449046173" sldId="295"/>
        </pc:sldMkLst>
        <pc:spChg chg="mod">
          <ac:chgData name="Huaiyuan Fan" userId="9757eada-f7d4-4478-81ac-7058f2f3e529" providerId="ADAL" clId="{751E2AD2-D3B0-407D-B56B-A4F0BBF6540C}" dt="2023-12-07T23:41:38.694" v="1627" actId="20577"/>
          <ac:spMkLst>
            <pc:docMk/>
            <pc:sldMk cId="449046173" sldId="295"/>
            <ac:spMk id="117" creationId="{00000000-0000-0000-0000-000000000000}"/>
          </ac:spMkLst>
        </pc:spChg>
      </pc:sldChg>
      <pc:sldChg chg="modSp mod">
        <pc:chgData name="Huaiyuan Fan" userId="9757eada-f7d4-4478-81ac-7058f2f3e529" providerId="ADAL" clId="{751E2AD2-D3B0-407D-B56B-A4F0BBF6540C}" dt="2023-12-07T23:31:55.405" v="1376" actId="1036"/>
        <pc:sldMkLst>
          <pc:docMk/>
          <pc:sldMk cId="2855687172" sldId="296"/>
        </pc:sldMkLst>
        <pc:picChg chg="mod">
          <ac:chgData name="Huaiyuan Fan" userId="9757eada-f7d4-4478-81ac-7058f2f3e529" providerId="ADAL" clId="{751E2AD2-D3B0-407D-B56B-A4F0BBF6540C}" dt="2023-12-07T23:31:55.405" v="1376" actId="1036"/>
          <ac:picMkLst>
            <pc:docMk/>
            <pc:sldMk cId="2855687172" sldId="296"/>
            <ac:picMk id="4" creationId="{8A852798-789F-DBC8-EBE9-5B595324E10C}"/>
          </ac:picMkLst>
        </pc:picChg>
      </pc:sldChg>
      <pc:sldChg chg="modSp mod">
        <pc:chgData name="Huaiyuan Fan" userId="9757eada-f7d4-4478-81ac-7058f2f3e529" providerId="ADAL" clId="{751E2AD2-D3B0-407D-B56B-A4F0BBF6540C}" dt="2023-12-07T21:54:32.253" v="2" actId="15"/>
        <pc:sldMkLst>
          <pc:docMk/>
          <pc:sldMk cId="1048346163" sldId="303"/>
        </pc:sldMkLst>
        <pc:spChg chg="mod">
          <ac:chgData name="Huaiyuan Fan" userId="9757eada-f7d4-4478-81ac-7058f2f3e529" providerId="ADAL" clId="{751E2AD2-D3B0-407D-B56B-A4F0BBF6540C}" dt="2023-12-07T21:54:32.253" v="2" actId="15"/>
          <ac:spMkLst>
            <pc:docMk/>
            <pc:sldMk cId="1048346163" sldId="303"/>
            <ac:spMk id="3" creationId="{2BF5B48F-69DC-850A-631D-4B0DCF7E0A3F}"/>
          </ac:spMkLst>
        </pc:spChg>
      </pc:sldChg>
      <pc:sldChg chg="addSp modSp mod">
        <pc:chgData name="Huaiyuan Fan" userId="9757eada-f7d4-4478-81ac-7058f2f3e529" providerId="ADAL" clId="{751E2AD2-D3B0-407D-B56B-A4F0BBF6540C}" dt="2023-12-07T23:02:28.875" v="44" actId="1076"/>
        <pc:sldMkLst>
          <pc:docMk/>
          <pc:sldMk cId="1823130390" sldId="312"/>
        </pc:sldMkLst>
        <pc:picChg chg="add mod">
          <ac:chgData name="Huaiyuan Fan" userId="9757eada-f7d4-4478-81ac-7058f2f3e529" providerId="ADAL" clId="{751E2AD2-D3B0-407D-B56B-A4F0BBF6540C}" dt="2023-12-07T23:02:28.875" v="44" actId="1076"/>
          <ac:picMkLst>
            <pc:docMk/>
            <pc:sldMk cId="1823130390" sldId="312"/>
            <ac:picMk id="4" creationId="{F7FF4F93-799D-8FCC-EEB7-2D0EFEC1B811}"/>
          </ac:picMkLst>
        </pc:picChg>
      </pc:sldChg>
      <pc:sldChg chg="addSp delSp modSp mod">
        <pc:chgData name="Huaiyuan Fan" userId="9757eada-f7d4-4478-81ac-7058f2f3e529" providerId="ADAL" clId="{751E2AD2-D3B0-407D-B56B-A4F0BBF6540C}" dt="2023-12-07T23:35:58.722" v="1604" actId="113"/>
        <pc:sldMkLst>
          <pc:docMk/>
          <pc:sldMk cId="3041288597" sldId="313"/>
        </pc:sldMkLst>
        <pc:spChg chg="add del">
          <ac:chgData name="Huaiyuan Fan" userId="9757eada-f7d4-4478-81ac-7058f2f3e529" providerId="ADAL" clId="{751E2AD2-D3B0-407D-B56B-A4F0BBF6540C}" dt="2023-12-07T23:04:27.966" v="86" actId="478"/>
          <ac:spMkLst>
            <pc:docMk/>
            <pc:sldMk cId="3041288597" sldId="313"/>
            <ac:spMk id="5" creationId="{006C220E-1BBC-F9F9-6F7B-EECE4CF7CB51}"/>
          </ac:spMkLst>
        </pc:spChg>
        <pc:spChg chg="add mod">
          <ac:chgData name="Huaiyuan Fan" userId="9757eada-f7d4-4478-81ac-7058f2f3e529" providerId="ADAL" clId="{751E2AD2-D3B0-407D-B56B-A4F0BBF6540C}" dt="2023-12-07T23:31:19.026" v="1364" actId="14100"/>
          <ac:spMkLst>
            <pc:docMk/>
            <pc:sldMk cId="3041288597" sldId="313"/>
            <ac:spMk id="10" creationId="{5892CED6-ECB6-F4DF-8C69-D06F496B03B2}"/>
          </ac:spMkLst>
        </pc:spChg>
        <pc:spChg chg="add del mod">
          <ac:chgData name="Huaiyuan Fan" userId="9757eada-f7d4-4478-81ac-7058f2f3e529" providerId="ADAL" clId="{751E2AD2-D3B0-407D-B56B-A4F0BBF6540C}" dt="2023-12-07T23:11:08.786" v="396"/>
          <ac:spMkLst>
            <pc:docMk/>
            <pc:sldMk cId="3041288597" sldId="313"/>
            <ac:spMk id="19" creationId="{05EAD784-90F7-E988-554F-8B39CE3EB8E8}"/>
          </ac:spMkLst>
        </pc:spChg>
        <pc:spChg chg="add mod">
          <ac:chgData name="Huaiyuan Fan" userId="9757eada-f7d4-4478-81ac-7058f2f3e529" providerId="ADAL" clId="{751E2AD2-D3B0-407D-B56B-A4F0BBF6540C}" dt="2023-12-07T23:26:53.890" v="1345" actId="1076"/>
          <ac:spMkLst>
            <pc:docMk/>
            <pc:sldMk cId="3041288597" sldId="313"/>
            <ac:spMk id="28" creationId="{5E1B6DE2-2A70-012B-AD0B-24397E0989AF}"/>
          </ac:spMkLst>
        </pc:spChg>
        <pc:spChg chg="add mod">
          <ac:chgData name="Huaiyuan Fan" userId="9757eada-f7d4-4478-81ac-7058f2f3e529" providerId="ADAL" clId="{751E2AD2-D3B0-407D-B56B-A4F0BBF6540C}" dt="2023-12-07T23:35:58.722" v="1604" actId="113"/>
          <ac:spMkLst>
            <pc:docMk/>
            <pc:sldMk cId="3041288597" sldId="313"/>
            <ac:spMk id="31" creationId="{6069D71E-0BC3-5679-15E4-BB8CF788522E}"/>
          </ac:spMkLst>
        </pc:spChg>
        <pc:spChg chg="add del mod">
          <ac:chgData name="Huaiyuan Fan" userId="9757eada-f7d4-4478-81ac-7058f2f3e529" providerId="ADAL" clId="{751E2AD2-D3B0-407D-B56B-A4F0BBF6540C}" dt="2023-12-07T23:18:18.033" v="899" actId="478"/>
          <ac:spMkLst>
            <pc:docMk/>
            <pc:sldMk cId="3041288597" sldId="313"/>
            <ac:spMk id="32" creationId="{220BCB6F-FDFE-7AF1-8C11-58825D76356B}"/>
          </ac:spMkLst>
        </pc:spChg>
        <pc:spChg chg="add mod">
          <ac:chgData name="Huaiyuan Fan" userId="9757eada-f7d4-4478-81ac-7058f2f3e529" providerId="ADAL" clId="{751E2AD2-D3B0-407D-B56B-A4F0BBF6540C}" dt="2023-12-07T23:31:15.045" v="1363" actId="208"/>
          <ac:spMkLst>
            <pc:docMk/>
            <pc:sldMk cId="3041288597" sldId="313"/>
            <ac:spMk id="37" creationId="{926121A6-1550-0471-2530-D6B5BE5A99FD}"/>
          </ac:spMkLst>
        </pc:spChg>
        <pc:spChg chg="mod">
          <ac:chgData name="Huaiyuan Fan" userId="9757eada-f7d4-4478-81ac-7058f2f3e529" providerId="ADAL" clId="{751E2AD2-D3B0-407D-B56B-A4F0BBF6540C}" dt="2023-12-07T23:03:18.980" v="82" actId="20577"/>
          <ac:spMkLst>
            <pc:docMk/>
            <pc:sldMk cId="3041288597" sldId="313"/>
            <ac:spMk id="124" creationId="{00000000-0000-0000-0000-000000000000}"/>
          </ac:spMkLst>
        </pc:spChg>
        <pc:picChg chg="add mod">
          <ac:chgData name="Huaiyuan Fan" userId="9757eada-f7d4-4478-81ac-7058f2f3e529" providerId="ADAL" clId="{751E2AD2-D3B0-407D-B56B-A4F0BBF6540C}" dt="2023-12-07T23:26:37.488" v="1342" actId="1076"/>
          <ac:picMkLst>
            <pc:docMk/>
            <pc:sldMk cId="3041288597" sldId="313"/>
            <ac:picMk id="4" creationId="{2135001B-D1D6-5D08-A714-E3CC560D2B39}"/>
          </ac:picMkLst>
        </pc:picChg>
        <pc:picChg chg="add mod">
          <ac:chgData name="Huaiyuan Fan" userId="9757eada-f7d4-4478-81ac-7058f2f3e529" providerId="ADAL" clId="{751E2AD2-D3B0-407D-B56B-A4F0BBF6540C}" dt="2023-12-07T23:26:48.761" v="1344" actId="1076"/>
          <ac:picMkLst>
            <pc:docMk/>
            <pc:sldMk cId="3041288597" sldId="313"/>
            <ac:picMk id="16" creationId="{1365D63D-0E53-2A4E-5AA1-9017DE6337CF}"/>
          </ac:picMkLst>
        </pc:picChg>
        <pc:cxnChg chg="add del mod">
          <ac:chgData name="Huaiyuan Fan" userId="9757eada-f7d4-4478-81ac-7058f2f3e529" providerId="ADAL" clId="{751E2AD2-D3B0-407D-B56B-A4F0BBF6540C}" dt="2023-12-07T23:06:11.868" v="158" actId="478"/>
          <ac:cxnSpMkLst>
            <pc:docMk/>
            <pc:sldMk cId="3041288597" sldId="313"/>
            <ac:cxnSpMk id="8" creationId="{F3EAC802-0063-1C0D-BE08-12F291883BF4}"/>
          </ac:cxnSpMkLst>
        </pc:cxnChg>
        <pc:cxnChg chg="add del mod">
          <ac:chgData name="Huaiyuan Fan" userId="9757eada-f7d4-4478-81ac-7058f2f3e529" providerId="ADAL" clId="{751E2AD2-D3B0-407D-B56B-A4F0BBF6540C}" dt="2023-12-07T23:10:27.419" v="353" actId="478"/>
          <ac:cxnSpMkLst>
            <pc:docMk/>
            <pc:sldMk cId="3041288597" sldId="313"/>
            <ac:cxnSpMk id="13" creationId="{58F121BE-4047-CDB7-1579-405A316E312A}"/>
          </ac:cxnSpMkLst>
        </pc:cxnChg>
        <pc:cxnChg chg="add del mod">
          <ac:chgData name="Huaiyuan Fan" userId="9757eada-f7d4-4478-81ac-7058f2f3e529" providerId="ADAL" clId="{751E2AD2-D3B0-407D-B56B-A4F0BBF6540C}" dt="2023-12-07T23:30:27.796" v="1356" actId="478"/>
          <ac:cxnSpMkLst>
            <pc:docMk/>
            <pc:sldMk cId="3041288597" sldId="313"/>
            <ac:cxnSpMk id="21" creationId="{E18F7566-21DE-7E95-F907-D2C9F580F872}"/>
          </ac:cxnSpMkLst>
        </pc:cxnChg>
        <pc:cxnChg chg="add mod">
          <ac:chgData name="Huaiyuan Fan" userId="9757eada-f7d4-4478-81ac-7058f2f3e529" providerId="ADAL" clId="{751E2AD2-D3B0-407D-B56B-A4F0BBF6540C}" dt="2023-12-07T23:31:22.541" v="1365" actId="14100"/>
          <ac:cxnSpMkLst>
            <pc:docMk/>
            <pc:sldMk cId="3041288597" sldId="313"/>
            <ac:cxnSpMk id="25" creationId="{E0E2C148-9D08-4D8D-A56E-A35ADA942ACB}"/>
          </ac:cxnSpMkLst>
        </pc:cxnChg>
      </pc:sldChg>
      <pc:sldChg chg="addSp delSp modSp mod">
        <pc:chgData name="Huaiyuan Fan" userId="9757eada-f7d4-4478-81ac-7058f2f3e529" providerId="ADAL" clId="{751E2AD2-D3B0-407D-B56B-A4F0BBF6540C}" dt="2023-12-07T23:00:57.557" v="42" actId="1076"/>
        <pc:sldMkLst>
          <pc:docMk/>
          <pc:sldMk cId="2201619507" sldId="319"/>
        </pc:sldMkLst>
        <pc:picChg chg="add del mod">
          <ac:chgData name="Huaiyuan Fan" userId="9757eada-f7d4-4478-81ac-7058f2f3e529" providerId="ADAL" clId="{751E2AD2-D3B0-407D-B56B-A4F0BBF6540C}" dt="2023-12-07T23:00:51.144" v="40" actId="478"/>
          <ac:picMkLst>
            <pc:docMk/>
            <pc:sldMk cId="2201619507" sldId="319"/>
            <ac:picMk id="4" creationId="{54C7E37D-4F68-BF5F-AF8E-3C8E6313E90B}"/>
          </ac:picMkLst>
        </pc:picChg>
        <pc:picChg chg="add mod">
          <ac:chgData name="Huaiyuan Fan" userId="9757eada-f7d4-4478-81ac-7058f2f3e529" providerId="ADAL" clId="{751E2AD2-D3B0-407D-B56B-A4F0BBF6540C}" dt="2023-12-07T23:00:57.557" v="42" actId="1076"/>
          <ac:picMkLst>
            <pc:docMk/>
            <pc:sldMk cId="2201619507" sldId="319"/>
            <ac:picMk id="6" creationId="{22902988-FE62-CE58-2610-6940BE13AA49}"/>
          </ac:picMkLst>
        </pc:picChg>
      </pc:sldChg>
      <pc:sldChg chg="modSp mod">
        <pc:chgData name="Huaiyuan Fan" userId="9757eada-f7d4-4478-81ac-7058f2f3e529" providerId="ADAL" clId="{751E2AD2-D3B0-407D-B56B-A4F0BBF6540C}" dt="2023-12-07T22:57:39.830" v="39" actId="20577"/>
        <pc:sldMkLst>
          <pc:docMk/>
          <pc:sldMk cId="1249791776" sldId="322"/>
        </pc:sldMkLst>
        <pc:spChg chg="mod">
          <ac:chgData name="Huaiyuan Fan" userId="9757eada-f7d4-4478-81ac-7058f2f3e529" providerId="ADAL" clId="{751E2AD2-D3B0-407D-B56B-A4F0BBF6540C}" dt="2023-12-07T22:57:39.830" v="39" actId="20577"/>
          <ac:spMkLst>
            <pc:docMk/>
            <pc:sldMk cId="1249791776" sldId="322"/>
            <ac:spMk id="124" creationId="{00000000-0000-0000-0000-000000000000}"/>
          </ac:spMkLst>
        </pc:spChg>
      </pc:sldChg>
      <pc:sldChg chg="delSp modSp add mod">
        <pc:chgData name="Huaiyuan Fan" userId="9757eada-f7d4-4478-81ac-7058f2f3e529" providerId="ADAL" clId="{751E2AD2-D3B0-407D-B56B-A4F0BBF6540C}" dt="2023-12-07T22:57:30.704" v="31" actId="20577"/>
        <pc:sldMkLst>
          <pc:docMk/>
          <pc:sldMk cId="4044910040" sldId="323"/>
        </pc:sldMkLst>
        <pc:spChg chg="mod">
          <ac:chgData name="Huaiyuan Fan" userId="9757eada-f7d4-4478-81ac-7058f2f3e529" providerId="ADAL" clId="{751E2AD2-D3B0-407D-B56B-A4F0BBF6540C}" dt="2023-12-07T22:57:30.704" v="31" actId="20577"/>
          <ac:spMkLst>
            <pc:docMk/>
            <pc:sldMk cId="4044910040" sldId="323"/>
            <ac:spMk id="124" creationId="{00000000-0000-0000-0000-000000000000}"/>
          </ac:spMkLst>
        </pc:spChg>
        <pc:picChg chg="del">
          <ac:chgData name="Huaiyuan Fan" userId="9757eada-f7d4-4478-81ac-7058f2f3e529" providerId="ADAL" clId="{751E2AD2-D3B0-407D-B56B-A4F0BBF6540C}" dt="2023-12-07T22:57:11.440" v="11" actId="478"/>
          <ac:picMkLst>
            <pc:docMk/>
            <pc:sldMk cId="4044910040" sldId="323"/>
            <ac:picMk id="4" creationId="{54C7E37D-4F68-BF5F-AF8E-3C8E6313E90B}"/>
          </ac:picMkLst>
        </pc:picChg>
      </pc:sldChg>
    </pc:docChg>
  </pc:docChgLst>
  <pc:docChgLst>
    <pc:chgData name="Huaiyuan Fan" userId="S::huaiyuanf@uchicago.edu::9757eada-f7d4-4478-81ac-7058f2f3e529" providerId="AD" clId="Web-{91104576-48D7-44DF-A9EF-D79B8A86CD40}"/>
    <pc:docChg chg="addSld modSld sldOrd">
      <pc:chgData name="Huaiyuan Fan" userId="S::huaiyuanf@uchicago.edu::9757eada-f7d4-4478-81ac-7058f2f3e529" providerId="AD" clId="Web-{91104576-48D7-44DF-A9EF-D79B8A86CD40}" dt="2023-12-05T20:59:54.817" v="372" actId="1076"/>
      <pc:docMkLst>
        <pc:docMk/>
      </pc:docMkLst>
      <pc:sldChg chg="delSp modSp">
        <pc:chgData name="Huaiyuan Fan" userId="S::huaiyuanf@uchicago.edu::9757eada-f7d4-4478-81ac-7058f2f3e529" providerId="AD" clId="Web-{91104576-48D7-44DF-A9EF-D79B8A86CD40}" dt="2023-12-05T20:57:05.635" v="226" actId="20577"/>
        <pc:sldMkLst>
          <pc:docMk/>
          <pc:sldMk cId="3802660639" sldId="291"/>
        </pc:sldMkLst>
        <pc:spChg chg="mod">
          <ac:chgData name="Huaiyuan Fan" userId="S::huaiyuanf@uchicago.edu::9757eada-f7d4-4478-81ac-7058f2f3e529" providerId="AD" clId="Web-{91104576-48D7-44DF-A9EF-D79B8A86CD40}" dt="2023-12-05T20:57:05.635" v="226" actId="20577"/>
          <ac:spMkLst>
            <pc:docMk/>
            <pc:sldMk cId="3802660639" sldId="291"/>
            <ac:spMk id="8" creationId="{55FB69A7-40F3-3646-8895-FD7FFFF163A1}"/>
          </ac:spMkLst>
        </pc:spChg>
        <pc:spChg chg="mod">
          <ac:chgData name="Huaiyuan Fan" userId="S::huaiyuanf@uchicago.edu::9757eada-f7d4-4478-81ac-7058f2f3e529" providerId="AD" clId="Web-{91104576-48D7-44DF-A9EF-D79B8A86CD40}" dt="2023-12-05T20:53:27.668" v="138" actId="20577"/>
          <ac:spMkLst>
            <pc:docMk/>
            <pc:sldMk cId="3802660639" sldId="291"/>
            <ac:spMk id="117" creationId="{00000000-0000-0000-0000-000000000000}"/>
          </ac:spMkLst>
        </pc:spChg>
        <pc:picChg chg="del">
          <ac:chgData name="Huaiyuan Fan" userId="S::huaiyuanf@uchicago.edu::9757eada-f7d4-4478-81ac-7058f2f3e529" providerId="AD" clId="Web-{91104576-48D7-44DF-A9EF-D79B8A86CD40}" dt="2023-12-05T20:56:35.508" v="215"/>
          <ac:picMkLst>
            <pc:docMk/>
            <pc:sldMk cId="3802660639" sldId="291"/>
            <ac:picMk id="4" creationId="{6FE40E69-0E65-3FFE-8EEE-D59154A0A766}"/>
          </ac:picMkLst>
        </pc:picChg>
      </pc:sldChg>
      <pc:sldChg chg="addSp delSp modSp">
        <pc:chgData name="Huaiyuan Fan" userId="S::huaiyuanf@uchicago.edu::9757eada-f7d4-4478-81ac-7058f2f3e529" providerId="AD" clId="Web-{91104576-48D7-44DF-A9EF-D79B8A86CD40}" dt="2023-12-05T20:58:17.014" v="252" actId="20577"/>
        <pc:sldMkLst>
          <pc:docMk/>
          <pc:sldMk cId="4069193037" sldId="292"/>
        </pc:sldMkLst>
        <pc:spChg chg="add del mod">
          <ac:chgData name="Huaiyuan Fan" userId="S::huaiyuanf@uchicago.edu::9757eada-f7d4-4478-81ac-7058f2f3e529" providerId="AD" clId="Web-{91104576-48D7-44DF-A9EF-D79B8A86CD40}" dt="2023-12-05T20:52:05.179" v="70"/>
          <ac:spMkLst>
            <pc:docMk/>
            <pc:sldMk cId="4069193037" sldId="292"/>
            <ac:spMk id="2" creationId="{852DA965-9702-BC9B-3122-95D23A201FA3}"/>
          </ac:spMkLst>
        </pc:spChg>
        <pc:spChg chg="add mod">
          <ac:chgData name="Huaiyuan Fan" userId="S::huaiyuanf@uchicago.edu::9757eada-f7d4-4478-81ac-7058f2f3e529" providerId="AD" clId="Web-{91104576-48D7-44DF-A9EF-D79B8A86CD40}" dt="2023-12-05T20:56:26.351" v="214" actId="20577"/>
          <ac:spMkLst>
            <pc:docMk/>
            <pc:sldMk cId="4069193037" sldId="292"/>
            <ac:spMk id="4" creationId="{409B61C4-C85A-CAB9-845B-05FC14A08EDC}"/>
          </ac:spMkLst>
        </pc:spChg>
        <pc:spChg chg="mod">
          <ac:chgData name="Huaiyuan Fan" userId="S::huaiyuanf@uchicago.edu::9757eada-f7d4-4478-81ac-7058f2f3e529" providerId="AD" clId="Web-{91104576-48D7-44DF-A9EF-D79B8A86CD40}" dt="2023-12-05T20:58:17.014" v="252" actId="20577"/>
          <ac:spMkLst>
            <pc:docMk/>
            <pc:sldMk cId="4069193037" sldId="292"/>
            <ac:spMk id="117" creationId="{00000000-0000-0000-0000-000000000000}"/>
          </ac:spMkLst>
        </pc:spChg>
        <pc:picChg chg="add del mod">
          <ac:chgData name="Huaiyuan Fan" userId="S::huaiyuanf@uchicago.edu::9757eada-f7d4-4478-81ac-7058f2f3e529" providerId="AD" clId="Web-{91104576-48D7-44DF-A9EF-D79B8A86CD40}" dt="2023-12-05T20:54:37.391" v="175" actId="1076"/>
          <ac:picMkLst>
            <pc:docMk/>
            <pc:sldMk cId="4069193037" sldId="292"/>
            <ac:picMk id="3" creationId="{50FBB12F-9BA7-2F7E-08B8-2A744DD58659}"/>
          </ac:picMkLst>
        </pc:picChg>
        <pc:picChg chg="add mod">
          <ac:chgData name="Huaiyuan Fan" userId="S::huaiyuanf@uchicago.edu::9757eada-f7d4-4478-81ac-7058f2f3e529" providerId="AD" clId="Web-{91104576-48D7-44DF-A9EF-D79B8A86CD40}" dt="2023-12-05T20:57:20.745" v="227"/>
          <ac:picMkLst>
            <pc:docMk/>
            <pc:sldMk cId="4069193037" sldId="292"/>
            <ac:picMk id="6" creationId="{A141BBA7-44DF-BC6A-385F-44FF978B3175}"/>
          </ac:picMkLst>
        </pc:picChg>
      </pc:sldChg>
      <pc:sldChg chg="modSp add ord replId">
        <pc:chgData name="Huaiyuan Fan" userId="S::huaiyuanf@uchicago.edu::9757eada-f7d4-4478-81ac-7058f2f3e529" providerId="AD" clId="Web-{91104576-48D7-44DF-A9EF-D79B8A86CD40}" dt="2023-12-05T20:59:54.817" v="372" actId="1076"/>
        <pc:sldMkLst>
          <pc:docMk/>
          <pc:sldMk cId="449046173" sldId="295"/>
        </pc:sldMkLst>
        <pc:spChg chg="mod">
          <ac:chgData name="Huaiyuan Fan" userId="S::huaiyuanf@uchicago.edu::9757eada-f7d4-4478-81ac-7058f2f3e529" providerId="AD" clId="Web-{91104576-48D7-44DF-A9EF-D79B8A86CD40}" dt="2023-12-05T20:59:37.941" v="366" actId="14100"/>
          <ac:spMkLst>
            <pc:docMk/>
            <pc:sldMk cId="449046173" sldId="295"/>
            <ac:spMk id="4" creationId="{409B61C4-C85A-CAB9-845B-05FC14A08EDC}"/>
          </ac:spMkLst>
        </pc:spChg>
        <pc:picChg chg="mod">
          <ac:chgData name="Huaiyuan Fan" userId="S::huaiyuanf@uchicago.edu::9757eada-f7d4-4478-81ac-7058f2f3e529" providerId="AD" clId="Web-{91104576-48D7-44DF-A9EF-D79B8A86CD40}" dt="2023-12-05T20:59:54.817" v="372" actId="1076"/>
          <ac:picMkLst>
            <pc:docMk/>
            <pc:sldMk cId="449046173" sldId="295"/>
            <ac:picMk id="3" creationId="{50FBB12F-9BA7-2F7E-08B8-2A744DD58659}"/>
          </ac:picMkLst>
        </pc:picChg>
        <pc:picChg chg="mod">
          <ac:chgData name="Huaiyuan Fan" userId="S::huaiyuanf@uchicago.edu::9757eada-f7d4-4478-81ac-7058f2f3e529" providerId="AD" clId="Web-{91104576-48D7-44DF-A9EF-D79B8A86CD40}" dt="2023-12-05T20:59:50.755" v="371" actId="1076"/>
          <ac:picMkLst>
            <pc:docMk/>
            <pc:sldMk cId="449046173" sldId="295"/>
            <ac:picMk id="6" creationId="{A141BBA7-44DF-BC6A-385F-44FF978B3175}"/>
          </ac:picMkLst>
        </pc:picChg>
      </pc:sldChg>
    </pc:docChg>
  </pc:docChgLst>
  <pc:docChgLst>
    <pc:chgData name="Huaiyuan Fan" userId="S::huaiyuanf@uchicago.edu::9757eada-f7d4-4478-81ac-7058f2f3e529" providerId="AD" clId="Web-{1DDD68E2-F655-4E3E-9437-86A94CFD9116}"/>
    <pc:docChg chg="addSld delSld modSld sldOrd">
      <pc:chgData name="Huaiyuan Fan" userId="S::huaiyuanf@uchicago.edu::9757eada-f7d4-4478-81ac-7058f2f3e529" providerId="AD" clId="Web-{1DDD68E2-F655-4E3E-9437-86A94CFD9116}" dt="2023-12-04T21:05:20.043" v="271" actId="20577"/>
      <pc:docMkLst>
        <pc:docMk/>
      </pc:docMkLst>
      <pc:sldChg chg="addSp delSp modSp add ord replId">
        <pc:chgData name="Huaiyuan Fan" userId="S::huaiyuanf@uchicago.edu::9757eada-f7d4-4478-81ac-7058f2f3e529" providerId="AD" clId="Web-{1DDD68E2-F655-4E3E-9437-86A94CFD9116}" dt="2023-12-04T21:03:38.196" v="187" actId="1076"/>
        <pc:sldMkLst>
          <pc:docMk/>
          <pc:sldMk cId="3795136398" sldId="284"/>
        </pc:sldMkLst>
        <pc:spChg chg="add del mod">
          <ac:chgData name="Huaiyuan Fan" userId="S::huaiyuanf@uchicago.edu::9757eada-f7d4-4478-81ac-7058f2f3e529" providerId="AD" clId="Web-{1DDD68E2-F655-4E3E-9437-86A94CFD9116}" dt="2023-12-04T20:44:51.835" v="28"/>
          <ac:spMkLst>
            <pc:docMk/>
            <pc:sldMk cId="3795136398" sldId="284"/>
            <ac:spMk id="2" creationId="{1878B30C-33EE-0DEE-78C7-C55084179E46}"/>
          </ac:spMkLst>
        </pc:spChg>
        <pc:spChg chg="add mod">
          <ac:chgData name="Huaiyuan Fan" userId="S::huaiyuanf@uchicago.edu::9757eada-f7d4-4478-81ac-7058f2f3e529" providerId="AD" clId="Web-{1DDD68E2-F655-4E3E-9437-86A94CFD9116}" dt="2023-12-04T21:03:05.570" v="143" actId="1076"/>
          <ac:spMkLst>
            <pc:docMk/>
            <pc:sldMk cId="3795136398" sldId="284"/>
            <ac:spMk id="3" creationId="{1CC49BC1-4C64-9097-FF8D-E656D166F2DE}"/>
          </ac:spMkLst>
        </pc:spChg>
        <pc:spChg chg="add del mod">
          <ac:chgData name="Huaiyuan Fan" userId="S::huaiyuanf@uchicago.edu::9757eada-f7d4-4478-81ac-7058f2f3e529" providerId="AD" clId="Web-{1DDD68E2-F655-4E3E-9437-86A94CFD9116}" dt="2023-12-04T21:01:26.786" v="121"/>
          <ac:spMkLst>
            <pc:docMk/>
            <pc:sldMk cId="3795136398" sldId="284"/>
            <ac:spMk id="10" creationId="{D5634A2E-85B0-48AB-CEE0-704BFBBB44B3}"/>
          </ac:spMkLst>
        </pc:spChg>
        <pc:spChg chg="add mod">
          <ac:chgData name="Huaiyuan Fan" userId="S::huaiyuanf@uchicago.edu::9757eada-f7d4-4478-81ac-7058f2f3e529" providerId="AD" clId="Web-{1DDD68E2-F655-4E3E-9437-86A94CFD9116}" dt="2023-12-04T21:02:26.788" v="136" actId="20577"/>
          <ac:spMkLst>
            <pc:docMk/>
            <pc:sldMk cId="3795136398" sldId="284"/>
            <ac:spMk id="12" creationId="{64A892E0-4158-B0DD-902D-B0236CFD5EA6}"/>
          </ac:spMkLst>
        </pc:spChg>
        <pc:spChg chg="add mod">
          <ac:chgData name="Huaiyuan Fan" userId="S::huaiyuanf@uchicago.edu::9757eada-f7d4-4478-81ac-7058f2f3e529" providerId="AD" clId="Web-{1DDD68E2-F655-4E3E-9437-86A94CFD9116}" dt="2023-12-04T21:02:14.444" v="133" actId="20577"/>
          <ac:spMkLst>
            <pc:docMk/>
            <pc:sldMk cId="3795136398" sldId="284"/>
            <ac:spMk id="13" creationId="{C8A0F775-9049-A87B-74A0-7B9AA23C60E4}"/>
          </ac:spMkLst>
        </pc:spChg>
        <pc:spChg chg="add mod">
          <ac:chgData name="Huaiyuan Fan" userId="S::huaiyuanf@uchicago.edu::9757eada-f7d4-4478-81ac-7058f2f3e529" providerId="AD" clId="Web-{1DDD68E2-F655-4E3E-9437-86A94CFD9116}" dt="2023-12-04T21:02:23.725" v="135" actId="20577"/>
          <ac:spMkLst>
            <pc:docMk/>
            <pc:sldMk cId="3795136398" sldId="284"/>
            <ac:spMk id="14" creationId="{582BB336-7CDA-7C10-CF0C-865D1969052C}"/>
          </ac:spMkLst>
        </pc:spChg>
        <pc:spChg chg="add mod">
          <ac:chgData name="Huaiyuan Fan" userId="S::huaiyuanf@uchicago.edu::9757eada-f7d4-4478-81ac-7058f2f3e529" providerId="AD" clId="Web-{1DDD68E2-F655-4E3E-9437-86A94CFD9116}" dt="2023-12-04T21:02:20.553" v="134" actId="20577"/>
          <ac:spMkLst>
            <pc:docMk/>
            <pc:sldMk cId="3795136398" sldId="284"/>
            <ac:spMk id="15" creationId="{4ECF32C2-11B5-3E84-28CB-FA5D7BEE1EEF}"/>
          </ac:spMkLst>
        </pc:spChg>
        <pc:spChg chg="add">
          <ac:chgData name="Huaiyuan Fan" userId="S::huaiyuanf@uchicago.edu::9757eada-f7d4-4478-81ac-7058f2f3e529" providerId="AD" clId="Web-{1DDD68E2-F655-4E3E-9437-86A94CFD9116}" dt="2023-12-04T21:01:48.818" v="127"/>
          <ac:spMkLst>
            <pc:docMk/>
            <pc:sldMk cId="3795136398" sldId="284"/>
            <ac:spMk id="17" creationId="{64A892E0-4158-B0DD-902D-B0236CFD5EA6}"/>
          </ac:spMkLst>
        </pc:spChg>
        <pc:spChg chg="add">
          <ac:chgData name="Huaiyuan Fan" userId="S::huaiyuanf@uchicago.edu::9757eada-f7d4-4478-81ac-7058f2f3e529" providerId="AD" clId="Web-{1DDD68E2-F655-4E3E-9437-86A94CFD9116}" dt="2023-12-04T21:01:48.818" v="127"/>
          <ac:spMkLst>
            <pc:docMk/>
            <pc:sldMk cId="3795136398" sldId="284"/>
            <ac:spMk id="18" creationId="{C8A0F775-9049-A87B-74A0-7B9AA23C60E4}"/>
          </ac:spMkLst>
        </pc:spChg>
        <pc:spChg chg="add">
          <ac:chgData name="Huaiyuan Fan" userId="S::huaiyuanf@uchicago.edu::9757eada-f7d4-4478-81ac-7058f2f3e529" providerId="AD" clId="Web-{1DDD68E2-F655-4E3E-9437-86A94CFD9116}" dt="2023-12-04T21:01:48.818" v="127"/>
          <ac:spMkLst>
            <pc:docMk/>
            <pc:sldMk cId="3795136398" sldId="284"/>
            <ac:spMk id="19" creationId="{582BB336-7CDA-7C10-CF0C-865D1969052C}"/>
          </ac:spMkLst>
        </pc:spChg>
        <pc:spChg chg="add">
          <ac:chgData name="Huaiyuan Fan" userId="S::huaiyuanf@uchicago.edu::9757eada-f7d4-4478-81ac-7058f2f3e529" providerId="AD" clId="Web-{1DDD68E2-F655-4E3E-9437-86A94CFD9116}" dt="2023-12-04T21:01:48.818" v="127"/>
          <ac:spMkLst>
            <pc:docMk/>
            <pc:sldMk cId="3795136398" sldId="284"/>
            <ac:spMk id="20" creationId="{4ECF32C2-11B5-3E84-28CB-FA5D7BEE1EEF}"/>
          </ac:spMkLst>
        </pc:spChg>
        <pc:spChg chg="add mod">
          <ac:chgData name="Huaiyuan Fan" userId="S::huaiyuanf@uchicago.edu::9757eada-f7d4-4478-81ac-7058f2f3e529" providerId="AD" clId="Web-{1DDD68E2-F655-4E3E-9437-86A94CFD9116}" dt="2023-12-04T21:03:34.618" v="185" actId="1076"/>
          <ac:spMkLst>
            <pc:docMk/>
            <pc:sldMk cId="3795136398" sldId="284"/>
            <ac:spMk id="21" creationId="{238880E4-12BC-9DF8-8BD5-F4B0778B9D46}"/>
          </ac:spMkLst>
        </pc:spChg>
        <pc:spChg chg="del">
          <ac:chgData name="Huaiyuan Fan" userId="S::huaiyuanf@uchicago.edu::9757eada-f7d4-4478-81ac-7058f2f3e529" providerId="AD" clId="Web-{1DDD68E2-F655-4E3E-9437-86A94CFD9116}" dt="2023-12-04T21:02:45.320" v="139"/>
          <ac:spMkLst>
            <pc:docMk/>
            <pc:sldMk cId="3795136398" sldId="284"/>
            <ac:spMk id="111" creationId="{00000000-0000-0000-0000-000000000000}"/>
          </ac:spMkLst>
        </pc:spChg>
        <pc:spChg chg="mod">
          <ac:chgData name="Huaiyuan Fan" userId="S::huaiyuanf@uchicago.edu::9757eada-f7d4-4478-81ac-7058f2f3e529" providerId="AD" clId="Web-{1DDD68E2-F655-4E3E-9437-86A94CFD9116}" dt="2023-12-04T21:02:57.117" v="142" actId="1076"/>
          <ac:spMkLst>
            <pc:docMk/>
            <pc:sldMk cId="3795136398" sldId="284"/>
            <ac:spMk id="117" creationId="{00000000-0000-0000-0000-000000000000}"/>
          </ac:spMkLst>
        </pc:spChg>
        <pc:grpChg chg="add mod">
          <ac:chgData name="Huaiyuan Fan" userId="S::huaiyuanf@uchicago.edu::9757eada-f7d4-4478-81ac-7058f2f3e529" providerId="AD" clId="Web-{1DDD68E2-F655-4E3E-9437-86A94CFD9116}" dt="2023-12-04T21:02:35.929" v="137" actId="1076"/>
          <ac:grpSpMkLst>
            <pc:docMk/>
            <pc:sldMk cId="3795136398" sldId="284"/>
            <ac:grpSpMk id="11" creationId="{D158AD12-7F57-A8FF-1BD0-89752FDD7793}"/>
          </ac:grpSpMkLst>
        </pc:grpChg>
        <pc:grpChg chg="add del">
          <ac:chgData name="Huaiyuan Fan" userId="S::huaiyuanf@uchicago.edu::9757eada-f7d4-4478-81ac-7058f2f3e529" providerId="AD" clId="Web-{1DDD68E2-F655-4E3E-9437-86A94CFD9116}" dt="2023-12-04T21:01:59.021" v="129"/>
          <ac:grpSpMkLst>
            <pc:docMk/>
            <pc:sldMk cId="3795136398" sldId="284"/>
            <ac:grpSpMk id="16" creationId="{D158AD12-7F57-A8FF-1BD0-89752FDD7793}"/>
          </ac:grpSpMkLst>
        </pc:grpChg>
        <pc:graphicFrameChg chg="del modGraphic">
          <ac:chgData name="Huaiyuan Fan" userId="S::huaiyuanf@uchicago.edu::9757eada-f7d4-4478-81ac-7058f2f3e529" providerId="AD" clId="Web-{1DDD68E2-F655-4E3E-9437-86A94CFD9116}" dt="2023-12-04T21:02:43.445" v="138"/>
          <ac:graphicFrameMkLst>
            <pc:docMk/>
            <pc:sldMk cId="3795136398" sldId="284"/>
            <ac:graphicFrameMk id="5" creationId="{A4E3232B-A10B-7BE4-E76C-73A0D2E9684A}"/>
          </ac:graphicFrameMkLst>
        </pc:graphicFrameChg>
        <pc:picChg chg="add del mod">
          <ac:chgData name="Huaiyuan Fan" userId="S::huaiyuanf@uchicago.edu::9757eada-f7d4-4478-81ac-7058f2f3e529" providerId="AD" clId="Web-{1DDD68E2-F655-4E3E-9437-86A94CFD9116}" dt="2023-12-04T20:48:00.793" v="63"/>
          <ac:picMkLst>
            <pc:docMk/>
            <pc:sldMk cId="3795136398" sldId="284"/>
            <ac:picMk id="4" creationId="{DB3FF015-EDFA-DB11-E225-0548D1EE6006}"/>
          </ac:picMkLst>
        </pc:picChg>
        <pc:picChg chg="add del mod">
          <ac:chgData name="Huaiyuan Fan" userId="S::huaiyuanf@uchicago.edu::9757eada-f7d4-4478-81ac-7058f2f3e529" providerId="AD" clId="Web-{1DDD68E2-F655-4E3E-9437-86A94CFD9116}" dt="2023-12-04T20:49:48.250" v="72"/>
          <ac:picMkLst>
            <pc:docMk/>
            <pc:sldMk cId="3795136398" sldId="284"/>
            <ac:picMk id="6" creationId="{262BBF1E-B887-EA12-50A8-8D9F253B4A9A}"/>
          </ac:picMkLst>
        </pc:picChg>
        <pc:picChg chg="del">
          <ac:chgData name="Huaiyuan Fan" userId="S::huaiyuanf@uchicago.edu::9757eada-f7d4-4478-81ac-7058f2f3e529" providerId="AD" clId="Web-{1DDD68E2-F655-4E3E-9437-86A94CFD9116}" dt="2023-12-04T20:44:32.443" v="21"/>
          <ac:picMkLst>
            <pc:docMk/>
            <pc:sldMk cId="3795136398" sldId="284"/>
            <ac:picMk id="7" creationId="{795C94A0-70B9-AA46-8A66-12D0E486C108}"/>
          </ac:picMkLst>
        </pc:picChg>
        <pc:picChg chg="add mod">
          <ac:chgData name="Huaiyuan Fan" userId="S::huaiyuanf@uchicago.edu::9757eada-f7d4-4478-81ac-7058f2f3e529" providerId="AD" clId="Web-{1DDD68E2-F655-4E3E-9437-86A94CFD9116}" dt="2023-12-04T21:03:38.196" v="187" actId="1076"/>
          <ac:picMkLst>
            <pc:docMk/>
            <pc:sldMk cId="3795136398" sldId="284"/>
            <ac:picMk id="9" creationId="{90B27B97-91A1-5B9A-0BD9-65115F029134}"/>
          </ac:picMkLst>
        </pc:picChg>
      </pc:sldChg>
      <pc:sldChg chg="new del">
        <pc:chgData name="Huaiyuan Fan" userId="S::huaiyuanf@uchicago.edu::9757eada-f7d4-4478-81ac-7058f2f3e529" providerId="AD" clId="Web-{1DDD68E2-F655-4E3E-9437-86A94CFD9116}" dt="2023-12-04T20:39:45.560" v="1"/>
        <pc:sldMkLst>
          <pc:docMk/>
          <pc:sldMk cId="3804376110" sldId="284"/>
        </pc:sldMkLst>
      </pc:sldChg>
      <pc:sldChg chg="modSp add del replId">
        <pc:chgData name="Huaiyuan Fan" userId="S::huaiyuanf@uchicago.edu::9757eada-f7d4-4478-81ac-7058f2f3e529" providerId="AD" clId="Web-{1DDD68E2-F655-4E3E-9437-86A94CFD9116}" dt="2023-12-04T20:50:06.985" v="75"/>
        <pc:sldMkLst>
          <pc:docMk/>
          <pc:sldMk cId="950232548" sldId="285"/>
        </pc:sldMkLst>
        <pc:spChg chg="mod">
          <ac:chgData name="Huaiyuan Fan" userId="S::huaiyuanf@uchicago.edu::9757eada-f7d4-4478-81ac-7058f2f3e529" providerId="AD" clId="Web-{1DDD68E2-F655-4E3E-9437-86A94CFD9116}" dt="2023-12-04T20:49:57.406" v="74" actId="20577"/>
          <ac:spMkLst>
            <pc:docMk/>
            <pc:sldMk cId="950232548" sldId="285"/>
            <ac:spMk id="117" creationId="{00000000-0000-0000-0000-000000000000}"/>
          </ac:spMkLst>
        </pc:spChg>
      </pc:sldChg>
      <pc:sldChg chg="add replId">
        <pc:chgData name="Huaiyuan Fan" userId="S::huaiyuanf@uchicago.edu::9757eada-f7d4-4478-81ac-7058f2f3e529" providerId="AD" clId="Web-{1DDD68E2-F655-4E3E-9437-86A94CFD9116}" dt="2023-12-04T20:40:00.076" v="4"/>
        <pc:sldMkLst>
          <pc:docMk/>
          <pc:sldMk cId="3205935266" sldId="286"/>
        </pc:sldMkLst>
      </pc:sldChg>
      <pc:sldChg chg="add replId">
        <pc:chgData name="Huaiyuan Fan" userId="S::huaiyuanf@uchicago.edu::9757eada-f7d4-4478-81ac-7058f2f3e529" providerId="AD" clId="Web-{1DDD68E2-F655-4E3E-9437-86A94CFD9116}" dt="2023-12-04T20:40:00.592" v="5"/>
        <pc:sldMkLst>
          <pc:docMk/>
          <pc:sldMk cId="1012784087" sldId="287"/>
        </pc:sldMkLst>
      </pc:sldChg>
      <pc:sldChg chg="addSp delSp modSp add replId">
        <pc:chgData name="Huaiyuan Fan" userId="S::huaiyuanf@uchicago.edu::9757eada-f7d4-4478-81ac-7058f2f3e529" providerId="AD" clId="Web-{1DDD68E2-F655-4E3E-9437-86A94CFD9116}" dt="2023-12-04T21:03:59.947" v="194"/>
        <pc:sldMkLst>
          <pc:docMk/>
          <pc:sldMk cId="2568777707" sldId="288"/>
        </pc:sldMkLst>
        <pc:spChg chg="del">
          <ac:chgData name="Huaiyuan Fan" userId="S::huaiyuanf@uchicago.edu::9757eada-f7d4-4478-81ac-7058f2f3e529" providerId="AD" clId="Web-{1DDD68E2-F655-4E3E-9437-86A94CFD9116}" dt="2023-12-04T20:59:19.939" v="112"/>
          <ac:spMkLst>
            <pc:docMk/>
            <pc:sldMk cId="2568777707" sldId="288"/>
            <ac:spMk id="3" creationId="{1CC49BC1-4C64-9097-FF8D-E656D166F2DE}"/>
          </ac:spMkLst>
        </pc:spChg>
        <pc:picChg chg="add del mod">
          <ac:chgData name="Huaiyuan Fan" userId="S::huaiyuanf@uchicago.edu::9757eada-f7d4-4478-81ac-7058f2f3e529" providerId="AD" clId="Web-{1DDD68E2-F655-4E3E-9437-86A94CFD9116}" dt="2023-12-04T20:59:20.673" v="113"/>
          <ac:picMkLst>
            <pc:docMk/>
            <pc:sldMk cId="2568777707" sldId="288"/>
            <ac:picMk id="2" creationId="{48CB89E4-1234-F00E-4E5A-F07CD38191CD}"/>
          </ac:picMkLst>
        </pc:picChg>
        <pc:picChg chg="del mod">
          <ac:chgData name="Huaiyuan Fan" userId="S::huaiyuanf@uchicago.edu::9757eada-f7d4-4478-81ac-7058f2f3e529" providerId="AD" clId="Web-{1DDD68E2-F655-4E3E-9437-86A94CFD9116}" dt="2023-12-04T21:03:59.947" v="194"/>
          <ac:picMkLst>
            <pc:docMk/>
            <pc:sldMk cId="2568777707" sldId="288"/>
            <ac:picMk id="4" creationId="{DB3FF015-EDFA-DB11-E225-0548D1EE6006}"/>
          </ac:picMkLst>
        </pc:picChg>
      </pc:sldChg>
      <pc:sldChg chg="addSp delSp modSp add replId">
        <pc:chgData name="Huaiyuan Fan" userId="S::huaiyuanf@uchicago.edu::9757eada-f7d4-4478-81ac-7058f2f3e529" providerId="AD" clId="Web-{1DDD68E2-F655-4E3E-9437-86A94CFD9116}" dt="2023-12-04T21:05:20.043" v="271" actId="20577"/>
        <pc:sldMkLst>
          <pc:docMk/>
          <pc:sldMk cId="3487398395" sldId="289"/>
        </pc:sldMkLst>
        <pc:spChg chg="del">
          <ac:chgData name="Huaiyuan Fan" userId="S::huaiyuanf@uchicago.edu::9757eada-f7d4-4478-81ac-7058f2f3e529" providerId="AD" clId="Web-{1DDD68E2-F655-4E3E-9437-86A94CFD9116}" dt="2023-12-04T21:03:54.775" v="190"/>
          <ac:spMkLst>
            <pc:docMk/>
            <pc:sldMk cId="3487398395" sldId="289"/>
            <ac:spMk id="3" creationId="{1CC49BC1-4C64-9097-FF8D-E656D166F2DE}"/>
          </ac:spMkLst>
        </pc:spChg>
        <pc:spChg chg="add del">
          <ac:chgData name="Huaiyuan Fan" userId="S::huaiyuanf@uchicago.edu::9757eada-f7d4-4478-81ac-7058f2f3e529" providerId="AD" clId="Web-{1DDD68E2-F655-4E3E-9437-86A94CFD9116}" dt="2023-12-04T21:04:06.838" v="198"/>
          <ac:spMkLst>
            <pc:docMk/>
            <pc:sldMk cId="3487398395" sldId="289"/>
            <ac:spMk id="4" creationId="{F18C180D-6B50-DF82-0139-BB3224481F9B}"/>
          </ac:spMkLst>
        </pc:spChg>
        <pc:spChg chg="add del">
          <ac:chgData name="Huaiyuan Fan" userId="S::huaiyuanf@uchicago.edu::9757eada-f7d4-4478-81ac-7058f2f3e529" providerId="AD" clId="Web-{1DDD68E2-F655-4E3E-9437-86A94CFD9116}" dt="2023-12-04T21:04:13.432" v="200"/>
          <ac:spMkLst>
            <pc:docMk/>
            <pc:sldMk cId="3487398395" sldId="289"/>
            <ac:spMk id="5" creationId="{2B3CF023-9B8B-F00D-B1BE-A91C546BA39B}"/>
          </ac:spMkLst>
        </pc:spChg>
        <pc:spChg chg="add del">
          <ac:chgData name="Huaiyuan Fan" userId="S::huaiyuanf@uchicago.edu::9757eada-f7d4-4478-81ac-7058f2f3e529" providerId="AD" clId="Web-{1DDD68E2-F655-4E3E-9437-86A94CFD9116}" dt="2023-12-04T21:04:13.979" v="203"/>
          <ac:spMkLst>
            <pc:docMk/>
            <pc:sldMk cId="3487398395" sldId="289"/>
            <ac:spMk id="6" creationId="{334664BC-E440-243D-DEEB-451184554C6B}"/>
          </ac:spMkLst>
        </pc:spChg>
        <pc:spChg chg="add mod">
          <ac:chgData name="Huaiyuan Fan" userId="S::huaiyuanf@uchicago.edu::9757eada-f7d4-4478-81ac-7058f2f3e529" providerId="AD" clId="Web-{1DDD68E2-F655-4E3E-9437-86A94CFD9116}" dt="2023-12-04T21:05:20.043" v="271" actId="20577"/>
          <ac:spMkLst>
            <pc:docMk/>
            <pc:sldMk cId="3487398395" sldId="289"/>
            <ac:spMk id="7" creationId="{08774C8D-169B-D084-008A-AB3007018F1A}"/>
          </ac:spMkLst>
        </pc:spChg>
        <pc:spChg chg="del mod">
          <ac:chgData name="Huaiyuan Fan" userId="S::huaiyuanf@uchicago.edu::9757eada-f7d4-4478-81ac-7058f2f3e529" providerId="AD" clId="Web-{1DDD68E2-F655-4E3E-9437-86A94CFD9116}" dt="2023-12-04T21:03:56.712" v="192"/>
          <ac:spMkLst>
            <pc:docMk/>
            <pc:sldMk cId="3487398395" sldId="289"/>
            <ac:spMk id="21" creationId="{238880E4-12BC-9DF8-8BD5-F4B0778B9D46}"/>
          </ac:spMkLst>
        </pc:spChg>
        <pc:picChg chg="add mod">
          <ac:chgData name="Huaiyuan Fan" userId="S::huaiyuanf@uchicago.edu::9757eada-f7d4-4478-81ac-7058f2f3e529" providerId="AD" clId="Web-{1DDD68E2-F655-4E3E-9437-86A94CFD9116}" dt="2023-12-04T21:05:15.730" v="270" actId="1076"/>
          <ac:picMkLst>
            <pc:docMk/>
            <pc:sldMk cId="3487398395" sldId="289"/>
            <ac:picMk id="2" creationId="{CA2B98D8-FD1E-2A5A-E4EB-FBE349BCDBC4}"/>
          </ac:picMkLst>
        </pc:picChg>
        <pc:picChg chg="del">
          <ac:chgData name="Huaiyuan Fan" userId="S::huaiyuanf@uchicago.edu::9757eada-f7d4-4478-81ac-7058f2f3e529" providerId="AD" clId="Web-{1DDD68E2-F655-4E3E-9437-86A94CFD9116}" dt="2023-12-04T21:03:56.822" v="193"/>
          <ac:picMkLst>
            <pc:docMk/>
            <pc:sldMk cId="3487398395" sldId="289"/>
            <ac:picMk id="9" creationId="{90B27B97-91A1-5B9A-0BD9-65115F029134}"/>
          </ac:picMkLst>
        </pc:picChg>
      </pc:sldChg>
      <pc:sldChg chg="add replId">
        <pc:chgData name="Huaiyuan Fan" userId="S::huaiyuanf@uchicago.edu::9757eada-f7d4-4478-81ac-7058f2f3e529" providerId="AD" clId="Web-{1DDD68E2-F655-4E3E-9437-86A94CFD9116}" dt="2023-12-04T21:03:47.118" v="189"/>
        <pc:sldMkLst>
          <pc:docMk/>
          <pc:sldMk cId="1668792029" sldId="290"/>
        </pc:sldMkLst>
      </pc:sldChg>
    </pc:docChg>
  </pc:docChgLst>
  <pc:docChgLst>
    <pc:chgData name="Ningxin Kong" userId="S::kongn@uchicago.edu::eac30f30-de45-42bd-b44e-0e995ca8fcc9" providerId="AD" clId="Web-{A7CB4088-F424-4D7A-88D2-BD82ED7A77EB}"/>
    <pc:docChg chg="addSld delSld modSld">
      <pc:chgData name="Ningxin Kong" userId="S::kongn@uchicago.edu::eac30f30-de45-42bd-b44e-0e995ca8fcc9" providerId="AD" clId="Web-{A7CB4088-F424-4D7A-88D2-BD82ED7A77EB}" dt="2023-12-07T00:35:16.775" v="42"/>
      <pc:docMkLst>
        <pc:docMk/>
      </pc:docMkLst>
      <pc:sldChg chg="modSp">
        <pc:chgData name="Ningxin Kong" userId="S::kongn@uchicago.edu::eac30f30-de45-42bd-b44e-0e995ca8fcc9" providerId="AD" clId="Web-{A7CB4088-F424-4D7A-88D2-BD82ED7A77EB}" dt="2023-12-06T12:18:12.132" v="41" actId="20577"/>
        <pc:sldMkLst>
          <pc:docMk/>
          <pc:sldMk cId="3340307134" sldId="306"/>
        </pc:sldMkLst>
        <pc:spChg chg="mod">
          <ac:chgData name="Ningxin Kong" userId="S::kongn@uchicago.edu::eac30f30-de45-42bd-b44e-0e995ca8fcc9" providerId="AD" clId="Web-{A7CB4088-F424-4D7A-88D2-BD82ED7A77EB}" dt="2023-12-06T12:18:12.132" v="41" actId="20577"/>
          <ac:spMkLst>
            <pc:docMk/>
            <pc:sldMk cId="3340307134" sldId="306"/>
            <ac:spMk id="5" creationId="{07C4840E-95DD-8DE7-1B98-EBB80CA197C1}"/>
          </ac:spMkLst>
        </pc:spChg>
      </pc:sldChg>
      <pc:sldChg chg="del">
        <pc:chgData name="Ningxin Kong" userId="S::kongn@uchicago.edu::eac30f30-de45-42bd-b44e-0e995ca8fcc9" providerId="AD" clId="Web-{A7CB4088-F424-4D7A-88D2-BD82ED7A77EB}" dt="2023-12-07T00:35:16.775" v="42"/>
        <pc:sldMkLst>
          <pc:docMk/>
          <pc:sldMk cId="1943197978" sldId="309"/>
        </pc:sldMkLst>
      </pc:sldChg>
      <pc:sldChg chg="addSp modSp new">
        <pc:chgData name="Ningxin Kong" userId="S::kongn@uchicago.edu::eac30f30-de45-42bd-b44e-0e995ca8fcc9" providerId="AD" clId="Web-{A7CB4088-F424-4D7A-88D2-BD82ED7A77EB}" dt="2023-12-06T12:15:22.331" v="10"/>
        <pc:sldMkLst>
          <pc:docMk/>
          <pc:sldMk cId="605527821" sldId="310"/>
        </pc:sldMkLst>
        <pc:spChg chg="mod">
          <ac:chgData name="Ningxin Kong" userId="S::kongn@uchicago.edu::eac30f30-de45-42bd-b44e-0e995ca8fcc9" providerId="AD" clId="Web-{A7CB4088-F424-4D7A-88D2-BD82ED7A77EB}" dt="2023-12-06T12:15:17.238" v="9" actId="20577"/>
          <ac:spMkLst>
            <pc:docMk/>
            <pc:sldMk cId="605527821" sldId="310"/>
            <ac:spMk id="2" creationId="{CF0AFB99-699B-A3D6-E56A-12767543EBAE}"/>
          </ac:spMkLst>
        </pc:spChg>
        <pc:graphicFrameChg chg="add">
          <ac:chgData name="Ningxin Kong" userId="S::kongn@uchicago.edu::eac30f30-de45-42bd-b44e-0e995ca8fcc9" providerId="AD" clId="Web-{A7CB4088-F424-4D7A-88D2-BD82ED7A77EB}" dt="2023-12-06T12:15:22.331" v="10"/>
          <ac:graphicFrameMkLst>
            <pc:docMk/>
            <pc:sldMk cId="605527821" sldId="310"/>
            <ac:graphicFrameMk id="6" creationId="{3C98BB98-DCEB-F095-6E32-6041F87AC1B2}"/>
          </ac:graphicFrameMkLst>
        </pc:graphicFrameChg>
      </pc:sldChg>
      <pc:sldChg chg="addSp delSp modSp new">
        <pc:chgData name="Ningxin Kong" userId="S::kongn@uchicago.edu::eac30f30-de45-42bd-b44e-0e995ca8fcc9" providerId="AD" clId="Web-{A7CB4088-F424-4D7A-88D2-BD82ED7A77EB}" dt="2023-12-06T12:15:56.832" v="15" actId="20577"/>
        <pc:sldMkLst>
          <pc:docMk/>
          <pc:sldMk cId="227233705" sldId="311"/>
        </pc:sldMkLst>
        <pc:spChg chg="mod">
          <ac:chgData name="Ningxin Kong" userId="S::kongn@uchicago.edu::eac30f30-de45-42bd-b44e-0e995ca8fcc9" providerId="AD" clId="Web-{A7CB4088-F424-4D7A-88D2-BD82ED7A77EB}" dt="2023-12-06T12:15:56.832" v="15" actId="20577"/>
          <ac:spMkLst>
            <pc:docMk/>
            <pc:sldMk cId="227233705" sldId="311"/>
            <ac:spMk id="2" creationId="{55B49390-4BE9-B35B-02EA-352BE5AC825A}"/>
          </ac:spMkLst>
        </pc:spChg>
        <pc:spChg chg="add del">
          <ac:chgData name="Ningxin Kong" userId="S::kongn@uchicago.edu::eac30f30-de45-42bd-b44e-0e995ca8fcc9" providerId="AD" clId="Web-{A7CB4088-F424-4D7A-88D2-BD82ED7A77EB}" dt="2023-12-06T12:15:51.301" v="14"/>
          <ac:spMkLst>
            <pc:docMk/>
            <pc:sldMk cId="227233705" sldId="311"/>
            <ac:spMk id="8" creationId="{2E806C67-2603-8574-ABCF-7E1D77F50792}"/>
          </ac:spMkLst>
        </pc:spChg>
        <pc:graphicFrameChg chg="add">
          <ac:chgData name="Ningxin Kong" userId="S::kongn@uchicago.edu::eac30f30-de45-42bd-b44e-0e995ca8fcc9" providerId="AD" clId="Web-{A7CB4088-F424-4D7A-88D2-BD82ED7A77EB}" dt="2023-12-06T12:15:40.332" v="12"/>
          <ac:graphicFrameMkLst>
            <pc:docMk/>
            <pc:sldMk cId="227233705" sldId="311"/>
            <ac:graphicFrameMk id="6" creationId="{BDD4F4DE-B8C4-FAD8-2831-CC212D3C141C}"/>
          </ac:graphicFrameMkLst>
        </pc:graphicFrameChg>
      </pc:sldChg>
    </pc:docChg>
  </pc:docChgLst>
  <pc:docChgLst>
    <pc:chgData name="Ningxin Kong" userId="S::kongn@uchicago.edu::eac30f30-de45-42bd-b44e-0e995ca8fcc9" providerId="AD" clId="Web-{C0958189-884C-48CA-B210-1A58CC70EE6D}"/>
    <pc:docChg chg="modSld">
      <pc:chgData name="Ningxin Kong" userId="S::kongn@uchicago.edu::eac30f30-de45-42bd-b44e-0e995ca8fcc9" providerId="AD" clId="Web-{C0958189-884C-48CA-B210-1A58CC70EE6D}" dt="2023-12-07T06:29:04.524" v="100" actId="20577"/>
      <pc:docMkLst>
        <pc:docMk/>
      </pc:docMkLst>
      <pc:sldChg chg="modSp">
        <pc:chgData name="Ningxin Kong" userId="S::kongn@uchicago.edu::eac30f30-de45-42bd-b44e-0e995ca8fcc9" providerId="AD" clId="Web-{C0958189-884C-48CA-B210-1A58CC70EE6D}" dt="2023-12-07T06:29:04.524" v="100" actId="20577"/>
        <pc:sldMkLst>
          <pc:docMk/>
          <pc:sldMk cId="0" sldId="264"/>
        </pc:sldMkLst>
        <pc:spChg chg="mod">
          <ac:chgData name="Ningxin Kong" userId="S::kongn@uchicago.edu::eac30f30-de45-42bd-b44e-0e995ca8fcc9" providerId="AD" clId="Web-{C0958189-884C-48CA-B210-1A58CC70EE6D}" dt="2023-12-07T06:29:04.524" v="100" actId="20577"/>
          <ac:spMkLst>
            <pc:docMk/>
            <pc:sldMk cId="0" sldId="264"/>
            <ac:spMk id="165" creationId="{00000000-0000-0000-0000-000000000000}"/>
          </ac:spMkLst>
        </pc:spChg>
      </pc:sldChg>
      <pc:sldChg chg="modSp">
        <pc:chgData name="Ningxin Kong" userId="S::kongn@uchicago.edu::eac30f30-de45-42bd-b44e-0e995ca8fcc9" providerId="AD" clId="Web-{C0958189-884C-48CA-B210-1A58CC70EE6D}" dt="2023-12-07T06:27:02.583" v="43"/>
        <pc:sldMkLst>
          <pc:docMk/>
          <pc:sldMk cId="605527821" sldId="310"/>
        </pc:sldMkLst>
        <pc:graphicFrameChg chg="mod modGraphic">
          <ac:chgData name="Ningxin Kong" userId="S::kongn@uchicago.edu::eac30f30-de45-42bd-b44e-0e995ca8fcc9" providerId="AD" clId="Web-{C0958189-884C-48CA-B210-1A58CC70EE6D}" dt="2023-12-07T06:27:02.583" v="43"/>
          <ac:graphicFrameMkLst>
            <pc:docMk/>
            <pc:sldMk cId="605527821" sldId="310"/>
            <ac:graphicFrameMk id="5" creationId="{7070F528-2F92-754F-5FA0-F67098534B5E}"/>
          </ac:graphicFrameMkLst>
        </pc:graphicFrameChg>
      </pc:sldChg>
      <pc:sldChg chg="modSp">
        <pc:chgData name="Ningxin Kong" userId="S::kongn@uchicago.edu::eac30f30-de45-42bd-b44e-0e995ca8fcc9" providerId="AD" clId="Web-{C0958189-884C-48CA-B210-1A58CC70EE6D}" dt="2023-12-07T06:27:15.864" v="73"/>
        <pc:sldMkLst>
          <pc:docMk/>
          <pc:sldMk cId="2572750381" sldId="314"/>
        </pc:sldMkLst>
        <pc:graphicFrameChg chg="mod modGraphic">
          <ac:chgData name="Ningxin Kong" userId="S::kongn@uchicago.edu::eac30f30-de45-42bd-b44e-0e995ca8fcc9" providerId="AD" clId="Web-{C0958189-884C-48CA-B210-1A58CC70EE6D}" dt="2023-12-07T06:27:15.864" v="73"/>
          <ac:graphicFrameMkLst>
            <pc:docMk/>
            <pc:sldMk cId="2572750381" sldId="314"/>
            <ac:graphicFrameMk id="5" creationId="{7070F528-2F92-754F-5FA0-F67098534B5E}"/>
          </ac:graphicFrameMkLst>
        </pc:graphicFrameChg>
      </pc:sldChg>
    </pc:docChg>
  </pc:docChgLst>
  <pc:docChgLst>
    <pc:chgData name="Ningxin Kong" userId="S::kongn@uchicago.edu::eac30f30-de45-42bd-b44e-0e995ca8fcc9" providerId="AD" clId="Web-{F0D9F3D2-5139-41F0-A0D2-AF6B90856828}"/>
    <pc:docChg chg="modSld">
      <pc:chgData name="Ningxin Kong" userId="S::kongn@uchicago.edu::eac30f30-de45-42bd-b44e-0e995ca8fcc9" providerId="AD" clId="Web-{F0D9F3D2-5139-41F0-A0D2-AF6B90856828}" dt="2023-12-07T04:22:17.918" v="168" actId="1076"/>
      <pc:docMkLst>
        <pc:docMk/>
      </pc:docMkLst>
      <pc:sldChg chg="addSp delSp modSp">
        <pc:chgData name="Ningxin Kong" userId="S::kongn@uchicago.edu::eac30f30-de45-42bd-b44e-0e995ca8fcc9" providerId="AD" clId="Web-{F0D9F3D2-5139-41F0-A0D2-AF6B90856828}" dt="2023-12-07T04:05:44.455" v="151" actId="14100"/>
        <pc:sldMkLst>
          <pc:docMk/>
          <pc:sldMk cId="0" sldId="258"/>
        </pc:sldMkLst>
        <pc:spChg chg="add del">
          <ac:chgData name="Ningxin Kong" userId="S::kongn@uchicago.edu::eac30f30-de45-42bd-b44e-0e995ca8fcc9" providerId="AD" clId="Web-{F0D9F3D2-5139-41F0-A0D2-AF6B90856828}" dt="2023-12-07T03:50:26.450" v="78"/>
          <ac:spMkLst>
            <pc:docMk/>
            <pc:sldMk cId="0" sldId="258"/>
            <ac:spMk id="5" creationId="{D0680727-FBF5-BD0B-A52E-41E8CF59FD37}"/>
          </ac:spMkLst>
        </pc:spChg>
        <pc:spChg chg="add del mod">
          <ac:chgData name="Ningxin Kong" userId="S::kongn@uchicago.edu::eac30f30-de45-42bd-b44e-0e995ca8fcc9" providerId="AD" clId="Web-{F0D9F3D2-5139-41F0-A0D2-AF6B90856828}" dt="2023-12-07T03:55:20.081" v="127"/>
          <ac:spMkLst>
            <pc:docMk/>
            <pc:sldMk cId="0" sldId="258"/>
            <ac:spMk id="88" creationId="{00000000-0000-0000-0000-000000000000}"/>
          </ac:spMkLst>
        </pc:spChg>
        <pc:picChg chg="add del mod">
          <ac:chgData name="Ningxin Kong" userId="S::kongn@uchicago.edu::eac30f30-de45-42bd-b44e-0e995ca8fcc9" providerId="AD" clId="Web-{F0D9F3D2-5139-41F0-A0D2-AF6B90856828}" dt="2023-12-07T03:37:17.542" v="62"/>
          <ac:picMkLst>
            <pc:docMk/>
            <pc:sldMk cId="0" sldId="258"/>
            <ac:picMk id="2" creationId="{AD5D0B6B-5A9D-9853-23BC-DA655E427881}"/>
          </ac:picMkLst>
        </pc:picChg>
        <pc:picChg chg="add del mod">
          <ac:chgData name="Ningxin Kong" userId="S::kongn@uchicago.edu::eac30f30-de45-42bd-b44e-0e995ca8fcc9" providerId="AD" clId="Web-{F0D9F3D2-5139-41F0-A0D2-AF6B90856828}" dt="2023-12-07T03:49:55.496" v="73"/>
          <ac:picMkLst>
            <pc:docMk/>
            <pc:sldMk cId="0" sldId="258"/>
            <ac:picMk id="3" creationId="{EC275D0F-9C21-8773-54B5-456F5EEAD062}"/>
          </ac:picMkLst>
        </pc:picChg>
        <pc:picChg chg="add del mod modCrop">
          <ac:chgData name="Ningxin Kong" userId="S::kongn@uchicago.edu::eac30f30-de45-42bd-b44e-0e995ca8fcc9" providerId="AD" clId="Web-{F0D9F3D2-5139-41F0-A0D2-AF6B90856828}" dt="2023-12-07T03:52:14.202" v="93"/>
          <ac:picMkLst>
            <pc:docMk/>
            <pc:sldMk cId="0" sldId="258"/>
            <ac:picMk id="4" creationId="{5A1AAF4C-F938-A4F5-BDF2-E228F7D68B87}"/>
          </ac:picMkLst>
        </pc:picChg>
        <pc:picChg chg="add del mod modCrop">
          <ac:chgData name="Ningxin Kong" userId="S::kongn@uchicago.edu::eac30f30-de45-42bd-b44e-0e995ca8fcc9" providerId="AD" clId="Web-{F0D9F3D2-5139-41F0-A0D2-AF6B90856828}" dt="2023-12-07T03:53:50.767" v="100"/>
          <ac:picMkLst>
            <pc:docMk/>
            <pc:sldMk cId="0" sldId="258"/>
            <ac:picMk id="6" creationId="{B2616E53-75BF-8C3E-9C91-4750D74B23A5}"/>
          </ac:picMkLst>
        </pc:picChg>
        <pc:picChg chg="add del mod modCrop">
          <ac:chgData name="Ningxin Kong" userId="S::kongn@uchicago.edu::eac30f30-de45-42bd-b44e-0e995ca8fcc9" providerId="AD" clId="Web-{F0D9F3D2-5139-41F0-A0D2-AF6B90856828}" dt="2023-12-07T03:54:41.643" v="117"/>
          <ac:picMkLst>
            <pc:docMk/>
            <pc:sldMk cId="0" sldId="258"/>
            <ac:picMk id="7" creationId="{E707AE51-106A-C798-14F2-59229EA16D33}"/>
          </ac:picMkLst>
        </pc:picChg>
        <pc:picChg chg="add del mod">
          <ac:chgData name="Ningxin Kong" userId="S::kongn@uchicago.edu::eac30f30-de45-42bd-b44e-0e995ca8fcc9" providerId="AD" clId="Web-{F0D9F3D2-5139-41F0-A0D2-AF6B90856828}" dt="2023-12-07T03:55:22.410" v="128"/>
          <ac:picMkLst>
            <pc:docMk/>
            <pc:sldMk cId="0" sldId="258"/>
            <ac:picMk id="8" creationId="{3CBF1749-CFA4-12DF-5F76-B97A90EB2F5D}"/>
          </ac:picMkLst>
        </pc:picChg>
        <pc:picChg chg="add mod modCrop">
          <ac:chgData name="Ningxin Kong" userId="S::kongn@uchicago.edu::eac30f30-de45-42bd-b44e-0e995ca8fcc9" providerId="AD" clId="Web-{F0D9F3D2-5139-41F0-A0D2-AF6B90856828}" dt="2023-12-07T04:05:44.455" v="151" actId="14100"/>
          <ac:picMkLst>
            <pc:docMk/>
            <pc:sldMk cId="0" sldId="258"/>
            <ac:picMk id="9" creationId="{80A42E9E-328D-360F-8970-8C754C6BCFD9}"/>
          </ac:picMkLst>
        </pc:picChg>
      </pc:sldChg>
      <pc:sldChg chg="modSp">
        <pc:chgData name="Ningxin Kong" userId="S::kongn@uchicago.edu::eac30f30-de45-42bd-b44e-0e995ca8fcc9" providerId="AD" clId="Web-{F0D9F3D2-5139-41F0-A0D2-AF6B90856828}" dt="2023-12-07T03:34:33.975" v="60" actId="20577"/>
        <pc:sldMkLst>
          <pc:docMk/>
          <pc:sldMk cId="2907437855" sldId="302"/>
        </pc:sldMkLst>
        <pc:spChg chg="mod">
          <ac:chgData name="Ningxin Kong" userId="S::kongn@uchicago.edu::eac30f30-de45-42bd-b44e-0e995ca8fcc9" providerId="AD" clId="Web-{F0D9F3D2-5139-41F0-A0D2-AF6B90856828}" dt="2023-12-07T03:34:33.975" v="60" actId="20577"/>
          <ac:spMkLst>
            <pc:docMk/>
            <pc:sldMk cId="2907437855" sldId="302"/>
            <ac:spMk id="12" creationId="{9786BDC0-D5E1-1E3F-ACEE-679C0FDC1321}"/>
          </ac:spMkLst>
        </pc:spChg>
      </pc:sldChg>
      <pc:sldChg chg="addSp delSp modSp">
        <pc:chgData name="Ningxin Kong" userId="S::kongn@uchicago.edu::eac30f30-de45-42bd-b44e-0e995ca8fcc9" providerId="AD" clId="Web-{F0D9F3D2-5139-41F0-A0D2-AF6B90856828}" dt="2023-12-07T04:22:17.918" v="168" actId="1076"/>
        <pc:sldMkLst>
          <pc:docMk/>
          <pc:sldMk cId="2835231788" sldId="307"/>
        </pc:sldMkLst>
        <pc:picChg chg="del">
          <ac:chgData name="Ningxin Kong" userId="S::kongn@uchicago.edu::eac30f30-de45-42bd-b44e-0e995ca8fcc9" providerId="AD" clId="Web-{F0D9F3D2-5139-41F0-A0D2-AF6B90856828}" dt="2023-12-07T04:20:27.677" v="152"/>
          <ac:picMkLst>
            <pc:docMk/>
            <pc:sldMk cId="2835231788" sldId="307"/>
            <ac:picMk id="5" creationId="{DD679C44-FA7D-E1D2-5C7B-B95F67F28AED}"/>
          </ac:picMkLst>
        </pc:picChg>
        <pc:picChg chg="add del mod">
          <ac:chgData name="Ningxin Kong" userId="S::kongn@uchicago.edu::eac30f30-de45-42bd-b44e-0e995ca8fcc9" providerId="AD" clId="Web-{F0D9F3D2-5139-41F0-A0D2-AF6B90856828}" dt="2023-12-07T04:21:49.945" v="160"/>
          <ac:picMkLst>
            <pc:docMk/>
            <pc:sldMk cId="2835231788" sldId="307"/>
            <ac:picMk id="6" creationId="{0BF3AEC3-ED8B-73B1-6DFB-1F0C282E3616}"/>
          </ac:picMkLst>
        </pc:picChg>
        <pc:picChg chg="add mod">
          <ac:chgData name="Ningxin Kong" userId="S::kongn@uchicago.edu::eac30f30-de45-42bd-b44e-0e995ca8fcc9" providerId="AD" clId="Web-{F0D9F3D2-5139-41F0-A0D2-AF6B90856828}" dt="2023-12-07T04:22:17.918" v="168" actId="1076"/>
          <ac:picMkLst>
            <pc:docMk/>
            <pc:sldMk cId="2835231788" sldId="307"/>
            <ac:picMk id="8" creationId="{1C42EB84-02B0-7C08-DF46-4AD20CEB5959}"/>
          </ac:picMkLst>
        </pc:picChg>
      </pc:sldChg>
    </pc:docChg>
  </pc:docChgLst>
  <pc:docChgLst>
    <pc:chgData name="Huaiyuan Fan" userId="S::huaiyuanf@uchicago.edu::9757eada-f7d4-4478-81ac-7058f2f3e529" providerId="AD" clId="Web-{F26D59BD-964A-4C3D-AB16-4B8A204D41B6}"/>
    <pc:docChg chg="modSld">
      <pc:chgData name="Huaiyuan Fan" userId="S::huaiyuanf@uchicago.edu::9757eada-f7d4-4478-81ac-7058f2f3e529" providerId="AD" clId="Web-{F26D59BD-964A-4C3D-AB16-4B8A204D41B6}" dt="2023-12-05T23:12:00.846" v="317" actId="20577"/>
      <pc:docMkLst>
        <pc:docMk/>
      </pc:docMkLst>
      <pc:sldChg chg="modSp">
        <pc:chgData name="Huaiyuan Fan" userId="S::huaiyuanf@uchicago.edu::9757eada-f7d4-4478-81ac-7058f2f3e529" providerId="AD" clId="Web-{F26D59BD-964A-4C3D-AB16-4B8A204D41B6}" dt="2023-12-05T23:12:00.846" v="317" actId="20577"/>
        <pc:sldMkLst>
          <pc:docMk/>
          <pc:sldMk cId="449046173" sldId="295"/>
        </pc:sldMkLst>
        <pc:spChg chg="mod">
          <ac:chgData name="Huaiyuan Fan" userId="S::huaiyuanf@uchicago.edu::9757eada-f7d4-4478-81ac-7058f2f3e529" providerId="AD" clId="Web-{F26D59BD-964A-4C3D-AB16-4B8A204D41B6}" dt="2023-12-05T23:12:00.846" v="317" actId="20577"/>
          <ac:spMkLst>
            <pc:docMk/>
            <pc:sldMk cId="449046173" sldId="295"/>
            <ac:spMk id="4" creationId="{409B61C4-C85A-CAB9-845B-05FC14A08EDC}"/>
          </ac:spMkLst>
        </pc:spChg>
      </pc:sldChg>
      <pc:sldChg chg="addSp delSp modSp">
        <pc:chgData name="Huaiyuan Fan" userId="S::huaiyuanf@uchicago.edu::9757eada-f7d4-4478-81ac-7058f2f3e529" providerId="AD" clId="Web-{F26D59BD-964A-4C3D-AB16-4B8A204D41B6}" dt="2023-12-05T23:11:33.971" v="316" actId="20577"/>
        <pc:sldMkLst>
          <pc:docMk/>
          <pc:sldMk cId="2855687172" sldId="296"/>
        </pc:sldMkLst>
        <pc:spChg chg="add del">
          <ac:chgData name="Huaiyuan Fan" userId="S::huaiyuanf@uchicago.edu::9757eada-f7d4-4478-81ac-7058f2f3e529" providerId="AD" clId="Web-{F26D59BD-964A-4C3D-AB16-4B8A204D41B6}" dt="2023-12-05T23:02:59.756" v="1"/>
          <ac:spMkLst>
            <pc:docMk/>
            <pc:sldMk cId="2855687172" sldId="296"/>
            <ac:spMk id="2" creationId="{5D1F71EF-FAE3-08C8-8913-E7EE17E70311}"/>
          </ac:spMkLst>
        </pc:spChg>
        <pc:spChg chg="add mod">
          <ac:chgData name="Huaiyuan Fan" userId="S::huaiyuanf@uchicago.edu::9757eada-f7d4-4478-81ac-7058f2f3e529" providerId="AD" clId="Web-{F26D59BD-964A-4C3D-AB16-4B8A204D41B6}" dt="2023-12-05T23:11:33.971" v="316" actId="20577"/>
          <ac:spMkLst>
            <pc:docMk/>
            <pc:sldMk cId="2855687172" sldId="296"/>
            <ac:spMk id="3" creationId="{2BF5B48F-69DC-850A-631D-4B0DCF7E0A3F}"/>
          </ac:spMkLst>
        </pc:spChg>
        <pc:picChg chg="add mod">
          <ac:chgData name="Huaiyuan Fan" userId="S::huaiyuanf@uchicago.edu::9757eada-f7d4-4478-81ac-7058f2f3e529" providerId="AD" clId="Web-{F26D59BD-964A-4C3D-AB16-4B8A204D41B6}" dt="2023-12-05T23:10:52.503" v="280" actId="1076"/>
          <ac:picMkLst>
            <pc:docMk/>
            <pc:sldMk cId="2855687172" sldId="296"/>
            <ac:picMk id="4" creationId="{8A852798-789F-DBC8-EBE9-5B595324E10C}"/>
          </ac:picMkLst>
        </pc:picChg>
        <pc:picChg chg="add mod">
          <ac:chgData name="Huaiyuan Fan" userId="S::huaiyuanf@uchicago.edu::9757eada-f7d4-4478-81ac-7058f2f3e529" providerId="AD" clId="Web-{F26D59BD-964A-4C3D-AB16-4B8A204D41B6}" dt="2023-12-05T23:10:55.706" v="281" actId="1076"/>
          <ac:picMkLst>
            <pc:docMk/>
            <pc:sldMk cId="2855687172" sldId="296"/>
            <ac:picMk id="6" creationId="{54198F0F-B34A-EB4B-FF37-9549EC50B1CF}"/>
          </ac:picMkLst>
        </pc:picChg>
      </pc:sldChg>
    </pc:docChg>
  </pc:docChgLst>
  <pc:docChgLst>
    <pc:chgData name="Huaiyuan Fan" userId="S::huaiyuanf@uchicago.edu::9757eada-f7d4-4478-81ac-7058f2f3e529" providerId="AD" clId="Web-{72D41568-51BD-45F0-A01B-C065D57E467F}"/>
    <pc:docChg chg="modSld sldOrd">
      <pc:chgData name="Huaiyuan Fan" userId="S::huaiyuanf@uchicago.edu::9757eada-f7d4-4478-81ac-7058f2f3e529" providerId="AD" clId="Web-{72D41568-51BD-45F0-A01B-C065D57E467F}" dt="2023-12-05T23:56:46.051" v="40" actId="20577"/>
      <pc:docMkLst>
        <pc:docMk/>
      </pc:docMkLst>
      <pc:sldChg chg="ord">
        <pc:chgData name="Huaiyuan Fan" userId="S::huaiyuanf@uchicago.edu::9757eada-f7d4-4478-81ac-7058f2f3e529" providerId="AD" clId="Web-{72D41568-51BD-45F0-A01B-C065D57E467F}" dt="2023-12-05T23:55:28.220" v="7"/>
        <pc:sldMkLst>
          <pc:docMk/>
          <pc:sldMk cId="3802660639" sldId="291"/>
        </pc:sldMkLst>
      </pc:sldChg>
      <pc:sldChg chg="modSp">
        <pc:chgData name="Huaiyuan Fan" userId="S::huaiyuanf@uchicago.edu::9757eada-f7d4-4478-81ac-7058f2f3e529" providerId="AD" clId="Web-{72D41568-51BD-45F0-A01B-C065D57E467F}" dt="2023-12-05T23:56:23.847" v="9" actId="20577"/>
        <pc:sldMkLst>
          <pc:docMk/>
          <pc:sldMk cId="4069193037" sldId="292"/>
        </pc:sldMkLst>
        <pc:spChg chg="mod">
          <ac:chgData name="Huaiyuan Fan" userId="S::huaiyuanf@uchicago.edu::9757eada-f7d4-4478-81ac-7058f2f3e529" providerId="AD" clId="Web-{72D41568-51BD-45F0-A01B-C065D57E467F}" dt="2023-12-05T23:56:23.847" v="9" actId="20577"/>
          <ac:spMkLst>
            <pc:docMk/>
            <pc:sldMk cId="4069193037" sldId="292"/>
            <ac:spMk id="117" creationId="{00000000-0000-0000-0000-000000000000}"/>
          </ac:spMkLst>
        </pc:spChg>
      </pc:sldChg>
      <pc:sldChg chg="modSp">
        <pc:chgData name="Huaiyuan Fan" userId="S::huaiyuanf@uchicago.edu::9757eada-f7d4-4478-81ac-7058f2f3e529" providerId="AD" clId="Web-{72D41568-51BD-45F0-A01B-C065D57E467F}" dt="2023-12-05T23:56:18.081" v="8" actId="20577"/>
        <pc:sldMkLst>
          <pc:docMk/>
          <pc:sldMk cId="449046173" sldId="295"/>
        </pc:sldMkLst>
        <pc:spChg chg="mod">
          <ac:chgData name="Huaiyuan Fan" userId="S::huaiyuanf@uchicago.edu::9757eada-f7d4-4478-81ac-7058f2f3e529" providerId="AD" clId="Web-{72D41568-51BD-45F0-A01B-C065D57E467F}" dt="2023-12-05T23:56:18.081" v="8" actId="20577"/>
          <ac:spMkLst>
            <pc:docMk/>
            <pc:sldMk cId="449046173" sldId="295"/>
            <ac:spMk id="117" creationId="{00000000-0000-0000-0000-000000000000}"/>
          </ac:spMkLst>
        </pc:spChg>
      </pc:sldChg>
      <pc:sldChg chg="modSp">
        <pc:chgData name="Huaiyuan Fan" userId="S::huaiyuanf@uchicago.edu::9757eada-f7d4-4478-81ac-7058f2f3e529" providerId="AD" clId="Web-{72D41568-51BD-45F0-A01B-C065D57E467F}" dt="2023-12-05T23:56:46.051" v="40" actId="20577"/>
        <pc:sldMkLst>
          <pc:docMk/>
          <pc:sldMk cId="2855687172" sldId="296"/>
        </pc:sldMkLst>
        <pc:spChg chg="mod">
          <ac:chgData name="Huaiyuan Fan" userId="S::huaiyuanf@uchicago.edu::9757eada-f7d4-4478-81ac-7058f2f3e529" providerId="AD" clId="Web-{72D41568-51BD-45F0-A01B-C065D57E467F}" dt="2023-12-05T23:56:46.051" v="40" actId="20577"/>
          <ac:spMkLst>
            <pc:docMk/>
            <pc:sldMk cId="2855687172" sldId="296"/>
            <ac:spMk id="117" creationId="{00000000-0000-0000-0000-000000000000}"/>
          </ac:spMkLst>
        </pc:spChg>
        <pc:picChg chg="mod">
          <ac:chgData name="Huaiyuan Fan" userId="S::huaiyuanf@uchicago.edu::9757eada-f7d4-4478-81ac-7058f2f3e529" providerId="AD" clId="Web-{72D41568-51BD-45F0-A01B-C065D57E467F}" dt="2023-12-05T23:55:15.267" v="5" actId="1076"/>
          <ac:picMkLst>
            <pc:docMk/>
            <pc:sldMk cId="2855687172" sldId="296"/>
            <ac:picMk id="4" creationId="{8A852798-789F-DBC8-EBE9-5B595324E10C}"/>
          </ac:picMkLst>
        </pc:picChg>
      </pc:sldChg>
      <pc:sldChg chg="addSp modSp">
        <pc:chgData name="Huaiyuan Fan" userId="S::huaiyuanf@uchicago.edu::9757eada-f7d4-4478-81ac-7058f2f3e529" providerId="AD" clId="Web-{72D41568-51BD-45F0-A01B-C065D57E467F}" dt="2023-12-05T23:55:17.954" v="6" actId="1076"/>
        <pc:sldMkLst>
          <pc:docMk/>
          <pc:sldMk cId="358057250" sldId="297"/>
        </pc:sldMkLst>
        <pc:picChg chg="add mod">
          <ac:chgData name="Huaiyuan Fan" userId="S::huaiyuanf@uchicago.edu::9757eada-f7d4-4478-81ac-7058f2f3e529" providerId="AD" clId="Web-{72D41568-51BD-45F0-A01B-C065D57E467F}" dt="2023-12-05T23:55:17.954" v="6" actId="1076"/>
          <ac:picMkLst>
            <pc:docMk/>
            <pc:sldMk cId="358057250" sldId="297"/>
            <ac:picMk id="5" creationId="{7AB57C02-4F2A-EE3D-EEFD-AE6E1C1B806B}"/>
          </ac:picMkLst>
        </pc:picChg>
      </pc:sldChg>
    </pc:docChg>
  </pc:docChgLst>
  <pc:docChgLst>
    <pc:chgData name="Huaiyuan Fan" userId="S::huaiyuanf@uchicago.edu::9757eada-f7d4-4478-81ac-7058f2f3e529" providerId="AD" clId="Web-{F0BE0ACE-0E5E-46A9-BD07-04810FE2B30E}"/>
    <pc:docChg chg="addSld delSld modSld">
      <pc:chgData name="Huaiyuan Fan" userId="S::huaiyuanf@uchicago.edu::9757eada-f7d4-4478-81ac-7058f2f3e529" providerId="AD" clId="Web-{F0BE0ACE-0E5E-46A9-BD07-04810FE2B30E}" dt="2023-12-05T21:42:48.424" v="546"/>
      <pc:docMkLst>
        <pc:docMk/>
      </pc:docMkLst>
      <pc:sldChg chg="del">
        <pc:chgData name="Huaiyuan Fan" userId="S::huaiyuanf@uchicago.edu::9757eada-f7d4-4478-81ac-7058f2f3e529" providerId="AD" clId="Web-{F0BE0ACE-0E5E-46A9-BD07-04810FE2B30E}" dt="2023-12-05T21:33:56.861" v="503"/>
        <pc:sldMkLst>
          <pc:docMk/>
          <pc:sldMk cId="3795136398" sldId="284"/>
        </pc:sldMkLst>
      </pc:sldChg>
      <pc:sldChg chg="del">
        <pc:chgData name="Huaiyuan Fan" userId="S::huaiyuanf@uchicago.edu::9757eada-f7d4-4478-81ac-7058f2f3e529" providerId="AD" clId="Web-{F0BE0ACE-0E5E-46A9-BD07-04810FE2B30E}" dt="2023-12-05T21:33:55.096" v="502"/>
        <pc:sldMkLst>
          <pc:docMk/>
          <pc:sldMk cId="3487398395" sldId="289"/>
        </pc:sldMkLst>
      </pc:sldChg>
      <pc:sldChg chg="del">
        <pc:chgData name="Huaiyuan Fan" userId="S::huaiyuanf@uchicago.edu::9757eada-f7d4-4478-81ac-7058f2f3e529" providerId="AD" clId="Web-{F0BE0ACE-0E5E-46A9-BD07-04810FE2B30E}" dt="2023-12-05T21:33:53.924" v="501"/>
        <pc:sldMkLst>
          <pc:docMk/>
          <pc:sldMk cId="1668792029" sldId="290"/>
        </pc:sldMkLst>
      </pc:sldChg>
      <pc:sldChg chg="modSp">
        <pc:chgData name="Huaiyuan Fan" userId="S::huaiyuanf@uchicago.edu::9757eada-f7d4-4478-81ac-7058f2f3e529" providerId="AD" clId="Web-{F0BE0ACE-0E5E-46A9-BD07-04810FE2B30E}" dt="2023-12-05T21:09:47.271" v="92" actId="14100"/>
        <pc:sldMkLst>
          <pc:docMk/>
          <pc:sldMk cId="3802660639" sldId="291"/>
        </pc:sldMkLst>
        <pc:spChg chg="mod">
          <ac:chgData name="Huaiyuan Fan" userId="S::huaiyuanf@uchicago.edu::9757eada-f7d4-4478-81ac-7058f2f3e529" providerId="AD" clId="Web-{F0BE0ACE-0E5E-46A9-BD07-04810FE2B30E}" dt="2023-12-05T21:09:47.271" v="92" actId="14100"/>
          <ac:spMkLst>
            <pc:docMk/>
            <pc:sldMk cId="3802660639" sldId="291"/>
            <ac:spMk id="8" creationId="{55FB69A7-40F3-3646-8895-FD7FFFF163A1}"/>
          </ac:spMkLst>
        </pc:spChg>
      </pc:sldChg>
      <pc:sldChg chg="addSp delSp modSp">
        <pc:chgData name="Huaiyuan Fan" userId="S::huaiyuanf@uchicago.edu::9757eada-f7d4-4478-81ac-7058f2f3e529" providerId="AD" clId="Web-{F0BE0ACE-0E5E-46A9-BD07-04810FE2B30E}" dt="2023-12-05T21:37:09.680" v="525" actId="20577"/>
        <pc:sldMkLst>
          <pc:docMk/>
          <pc:sldMk cId="4069193037" sldId="292"/>
        </pc:sldMkLst>
        <pc:spChg chg="mod">
          <ac:chgData name="Huaiyuan Fan" userId="S::huaiyuanf@uchicago.edu::9757eada-f7d4-4478-81ac-7058f2f3e529" providerId="AD" clId="Web-{F0BE0ACE-0E5E-46A9-BD07-04810FE2B30E}" dt="2023-12-05T21:28:10.241" v="401"/>
          <ac:spMkLst>
            <pc:docMk/>
            <pc:sldMk cId="4069193037" sldId="292"/>
            <ac:spMk id="4" creationId="{409B61C4-C85A-CAB9-845B-05FC14A08EDC}"/>
          </ac:spMkLst>
        </pc:spChg>
        <pc:spChg chg="add mod">
          <ac:chgData name="Huaiyuan Fan" userId="S::huaiyuanf@uchicago.edu::9757eada-f7d4-4478-81ac-7058f2f3e529" providerId="AD" clId="Web-{F0BE0ACE-0E5E-46A9-BD07-04810FE2B30E}" dt="2023-12-05T21:19:11.710" v="274" actId="1076"/>
          <ac:spMkLst>
            <pc:docMk/>
            <pc:sldMk cId="4069193037" sldId="292"/>
            <ac:spMk id="8" creationId="{E92FCC6F-88D4-738A-2CD9-61001B1D470A}"/>
          </ac:spMkLst>
        </pc:spChg>
        <pc:spChg chg="add del">
          <ac:chgData name="Huaiyuan Fan" userId="S::huaiyuanf@uchicago.edu::9757eada-f7d4-4478-81ac-7058f2f3e529" providerId="AD" clId="Web-{F0BE0ACE-0E5E-46A9-BD07-04810FE2B30E}" dt="2023-12-05T21:19:21.757" v="277"/>
          <ac:spMkLst>
            <pc:docMk/>
            <pc:sldMk cId="4069193037" sldId="292"/>
            <ac:spMk id="9" creationId="{43ED9642-66DC-2F6E-3E8D-9B9A94C411E6}"/>
          </ac:spMkLst>
        </pc:spChg>
        <pc:spChg chg="add mod">
          <ac:chgData name="Huaiyuan Fan" userId="S::huaiyuanf@uchicago.edu::9757eada-f7d4-4478-81ac-7058f2f3e529" providerId="AD" clId="Web-{F0BE0ACE-0E5E-46A9-BD07-04810FE2B30E}" dt="2023-12-05T21:20:24.743" v="359" actId="1076"/>
          <ac:spMkLst>
            <pc:docMk/>
            <pc:sldMk cId="4069193037" sldId="292"/>
            <ac:spMk id="10" creationId="{855A6880-8407-7DED-6F57-8B3E5B5A5CDD}"/>
          </ac:spMkLst>
        </pc:spChg>
        <pc:spChg chg="add mod">
          <ac:chgData name="Huaiyuan Fan" userId="S::huaiyuanf@uchicago.edu::9757eada-f7d4-4478-81ac-7058f2f3e529" providerId="AD" clId="Web-{F0BE0ACE-0E5E-46A9-BD07-04810FE2B30E}" dt="2023-12-05T21:28:13.632" v="402"/>
          <ac:spMkLst>
            <pc:docMk/>
            <pc:sldMk cId="4069193037" sldId="292"/>
            <ac:spMk id="15" creationId="{E200F543-5154-322C-238F-8052B6E565AD}"/>
          </ac:spMkLst>
        </pc:spChg>
        <pc:spChg chg="add mod">
          <ac:chgData name="Huaiyuan Fan" userId="S::huaiyuanf@uchicago.edu::9757eada-f7d4-4478-81ac-7058f2f3e529" providerId="AD" clId="Web-{F0BE0ACE-0E5E-46A9-BD07-04810FE2B30E}" dt="2023-12-05T21:33:00.110" v="495"/>
          <ac:spMkLst>
            <pc:docMk/>
            <pc:sldMk cId="4069193037" sldId="292"/>
            <ac:spMk id="29" creationId="{E4D5BBF8-DA15-4FB4-4A26-6F5CDA71A0C4}"/>
          </ac:spMkLst>
        </pc:spChg>
        <pc:spChg chg="add mod">
          <ac:chgData name="Huaiyuan Fan" userId="S::huaiyuanf@uchicago.edu::9757eada-f7d4-4478-81ac-7058f2f3e529" providerId="AD" clId="Web-{F0BE0ACE-0E5E-46A9-BD07-04810FE2B30E}" dt="2023-12-05T21:33:03.750" v="496"/>
          <ac:spMkLst>
            <pc:docMk/>
            <pc:sldMk cId="4069193037" sldId="292"/>
            <ac:spMk id="30" creationId="{AF58C0E1-F9E0-03E2-8ADE-757057B41CEF}"/>
          </ac:spMkLst>
        </pc:spChg>
        <pc:spChg chg="add mod">
          <ac:chgData name="Huaiyuan Fan" userId="S::huaiyuanf@uchicago.edu::9757eada-f7d4-4478-81ac-7058f2f3e529" providerId="AD" clId="Web-{F0BE0ACE-0E5E-46A9-BD07-04810FE2B30E}" dt="2023-12-05T21:33:04.282" v="497"/>
          <ac:spMkLst>
            <pc:docMk/>
            <pc:sldMk cId="4069193037" sldId="292"/>
            <ac:spMk id="31" creationId="{BC1E2ED3-8728-B638-2618-67A50CDCA2C0}"/>
          </ac:spMkLst>
        </pc:spChg>
        <pc:spChg chg="add mod">
          <ac:chgData name="Huaiyuan Fan" userId="S::huaiyuanf@uchicago.edu::9757eada-f7d4-4478-81ac-7058f2f3e529" providerId="AD" clId="Web-{F0BE0ACE-0E5E-46A9-BD07-04810FE2B30E}" dt="2023-12-05T21:33:06.016" v="498"/>
          <ac:spMkLst>
            <pc:docMk/>
            <pc:sldMk cId="4069193037" sldId="292"/>
            <ac:spMk id="32" creationId="{61EBF110-74FF-3CD7-8C45-EDD9E043ED51}"/>
          </ac:spMkLst>
        </pc:spChg>
        <pc:spChg chg="add mod">
          <ac:chgData name="Huaiyuan Fan" userId="S::huaiyuanf@uchicago.edu::9757eada-f7d4-4478-81ac-7058f2f3e529" providerId="AD" clId="Web-{F0BE0ACE-0E5E-46A9-BD07-04810FE2B30E}" dt="2023-12-05T21:33:08.032" v="499"/>
          <ac:spMkLst>
            <pc:docMk/>
            <pc:sldMk cId="4069193037" sldId="292"/>
            <ac:spMk id="33" creationId="{1B3B8A93-73F8-8135-02F4-34DBC36E31C8}"/>
          </ac:spMkLst>
        </pc:spChg>
        <pc:spChg chg="mod">
          <ac:chgData name="Huaiyuan Fan" userId="S::huaiyuanf@uchicago.edu::9757eada-f7d4-4478-81ac-7058f2f3e529" providerId="AD" clId="Web-{F0BE0ACE-0E5E-46A9-BD07-04810FE2B30E}" dt="2023-12-05T21:37:09.680" v="525" actId="20577"/>
          <ac:spMkLst>
            <pc:docMk/>
            <pc:sldMk cId="4069193037" sldId="292"/>
            <ac:spMk id="117" creationId="{00000000-0000-0000-0000-000000000000}"/>
          </ac:spMkLst>
        </pc:spChg>
        <pc:picChg chg="add mod modCrop">
          <ac:chgData name="Huaiyuan Fan" userId="S::huaiyuanf@uchicago.edu::9757eada-f7d4-4478-81ac-7058f2f3e529" providerId="AD" clId="Web-{F0BE0ACE-0E5E-46A9-BD07-04810FE2B30E}" dt="2023-12-05T21:26:43.614" v="382" actId="1076"/>
          <ac:picMkLst>
            <pc:docMk/>
            <pc:sldMk cId="4069193037" sldId="292"/>
            <ac:picMk id="2" creationId="{FB94A11B-9A2E-72F9-D5E9-C089C18543F6}"/>
          </ac:picMkLst>
        </pc:picChg>
        <pc:picChg chg="del">
          <ac:chgData name="Huaiyuan Fan" userId="S::huaiyuanf@uchicago.edu::9757eada-f7d4-4478-81ac-7058f2f3e529" providerId="AD" clId="Web-{F0BE0ACE-0E5E-46A9-BD07-04810FE2B30E}" dt="2023-12-05T21:09:15.817" v="90"/>
          <ac:picMkLst>
            <pc:docMk/>
            <pc:sldMk cId="4069193037" sldId="292"/>
            <ac:picMk id="3" creationId="{50FBB12F-9BA7-2F7E-08B8-2A744DD58659}"/>
          </ac:picMkLst>
        </pc:picChg>
        <pc:picChg chg="del mod">
          <ac:chgData name="Huaiyuan Fan" userId="S::huaiyuanf@uchicago.edu::9757eada-f7d4-4478-81ac-7058f2f3e529" providerId="AD" clId="Web-{F0BE0ACE-0E5E-46A9-BD07-04810FE2B30E}" dt="2023-12-05T21:12:16.807" v="122"/>
          <ac:picMkLst>
            <pc:docMk/>
            <pc:sldMk cId="4069193037" sldId="292"/>
            <ac:picMk id="6" creationId="{A141BBA7-44DF-BC6A-385F-44FF978B3175}"/>
          </ac:picMkLst>
        </pc:picChg>
        <pc:picChg chg="add mod">
          <ac:chgData name="Huaiyuan Fan" userId="S::huaiyuanf@uchicago.edu::9757eada-f7d4-4478-81ac-7058f2f3e529" providerId="AD" clId="Web-{F0BE0ACE-0E5E-46A9-BD07-04810FE2B30E}" dt="2023-12-05T21:19:17.241" v="275" actId="1076"/>
          <ac:picMkLst>
            <pc:docMk/>
            <pc:sldMk cId="4069193037" sldId="292"/>
            <ac:picMk id="7" creationId="{0B32E627-E594-1F52-D532-9EEB0610E5F3}"/>
          </ac:picMkLst>
        </pc:picChg>
        <pc:inkChg chg="add del">
          <ac:chgData name="Huaiyuan Fan" userId="S::huaiyuanf@uchicago.edu::9757eada-f7d4-4478-81ac-7058f2f3e529" providerId="AD" clId="Web-{F0BE0ACE-0E5E-46A9-BD07-04810FE2B30E}" dt="2023-12-05T21:27:08.677" v="385"/>
          <ac:inkMkLst>
            <pc:docMk/>
            <pc:sldMk cId="4069193037" sldId="292"/>
            <ac:inkMk id="11" creationId="{E82C2D6E-28F7-F65D-D9AC-ED53C96F6E1A}"/>
          </ac:inkMkLst>
        </pc:inkChg>
        <pc:inkChg chg="add del">
          <ac:chgData name="Huaiyuan Fan" userId="S::huaiyuanf@uchicago.edu::9757eada-f7d4-4478-81ac-7058f2f3e529" providerId="AD" clId="Web-{F0BE0ACE-0E5E-46A9-BD07-04810FE2B30E}" dt="2023-12-05T21:27:11.943" v="387"/>
          <ac:inkMkLst>
            <pc:docMk/>
            <pc:sldMk cId="4069193037" sldId="292"/>
            <ac:inkMk id="12" creationId="{DF20DBA3-0E35-B3E8-8B53-CEE4C0DC392C}"/>
          </ac:inkMkLst>
        </pc:inkChg>
        <pc:inkChg chg="add del">
          <ac:chgData name="Huaiyuan Fan" userId="S::huaiyuanf@uchicago.edu::9757eada-f7d4-4478-81ac-7058f2f3e529" providerId="AD" clId="Web-{F0BE0ACE-0E5E-46A9-BD07-04810FE2B30E}" dt="2023-12-05T21:27:13.052" v="389"/>
          <ac:inkMkLst>
            <pc:docMk/>
            <pc:sldMk cId="4069193037" sldId="292"/>
            <ac:inkMk id="13" creationId="{4621BFA8-DA69-F463-3FA1-D1F7EE37478F}"/>
          </ac:inkMkLst>
        </pc:inkChg>
        <pc:cxnChg chg="add del mod">
          <ac:chgData name="Huaiyuan Fan" userId="S::huaiyuanf@uchicago.edu::9757eada-f7d4-4478-81ac-7058f2f3e529" providerId="AD" clId="Web-{F0BE0ACE-0E5E-46A9-BD07-04810FE2B30E}" dt="2023-12-05T21:27:43.459" v="394"/>
          <ac:cxnSpMkLst>
            <pc:docMk/>
            <pc:sldMk cId="4069193037" sldId="292"/>
            <ac:cxnSpMk id="14" creationId="{5AF0F261-B820-785C-6540-E5C3D8F9FC22}"/>
          </ac:cxnSpMkLst>
        </pc:cxnChg>
        <pc:cxnChg chg="add del mod">
          <ac:chgData name="Huaiyuan Fan" userId="S::huaiyuanf@uchicago.edu::9757eada-f7d4-4478-81ac-7058f2f3e529" providerId="AD" clId="Web-{F0BE0ACE-0E5E-46A9-BD07-04810FE2B30E}" dt="2023-12-05T21:28:55.790" v="409"/>
          <ac:cxnSpMkLst>
            <pc:docMk/>
            <pc:sldMk cId="4069193037" sldId="292"/>
            <ac:cxnSpMk id="16" creationId="{B4BDD9A2-6FC5-1324-7356-33D9AEAA7D66}"/>
          </ac:cxnSpMkLst>
        </pc:cxnChg>
        <pc:cxnChg chg="add del">
          <ac:chgData name="Huaiyuan Fan" userId="S::huaiyuanf@uchicago.edu::9757eada-f7d4-4478-81ac-7058f2f3e529" providerId="AD" clId="Web-{F0BE0ACE-0E5E-46A9-BD07-04810FE2B30E}" dt="2023-12-05T21:28:49.915" v="408"/>
          <ac:cxnSpMkLst>
            <pc:docMk/>
            <pc:sldMk cId="4069193037" sldId="292"/>
            <ac:cxnSpMk id="17" creationId="{D25441E6-559F-9B48-50F5-EDCF07C2AA0C}"/>
          </ac:cxnSpMkLst>
        </pc:cxnChg>
        <pc:cxnChg chg="add del mod">
          <ac:chgData name="Huaiyuan Fan" userId="S::huaiyuanf@uchicago.edu::9757eada-f7d4-4478-81ac-7058f2f3e529" providerId="AD" clId="Web-{F0BE0ACE-0E5E-46A9-BD07-04810FE2B30E}" dt="2023-12-05T21:30:27.589" v="444"/>
          <ac:cxnSpMkLst>
            <pc:docMk/>
            <pc:sldMk cId="4069193037" sldId="292"/>
            <ac:cxnSpMk id="18" creationId="{1303634A-74FA-0244-77CC-E028648476A1}"/>
          </ac:cxnSpMkLst>
        </pc:cxnChg>
        <pc:cxnChg chg="add del mod">
          <ac:chgData name="Huaiyuan Fan" userId="S::huaiyuanf@uchicago.edu::9757eada-f7d4-4478-81ac-7058f2f3e529" providerId="AD" clId="Web-{F0BE0ACE-0E5E-46A9-BD07-04810FE2B30E}" dt="2023-12-05T21:30:26.917" v="443"/>
          <ac:cxnSpMkLst>
            <pc:docMk/>
            <pc:sldMk cId="4069193037" sldId="292"/>
            <ac:cxnSpMk id="19" creationId="{6CD338EF-F140-6357-C869-D653DFFFDC06}"/>
          </ac:cxnSpMkLst>
        </pc:cxnChg>
        <pc:cxnChg chg="add del mod">
          <ac:chgData name="Huaiyuan Fan" userId="S::huaiyuanf@uchicago.edu::9757eada-f7d4-4478-81ac-7058f2f3e529" providerId="AD" clId="Web-{F0BE0ACE-0E5E-46A9-BD07-04810FE2B30E}" dt="2023-12-05T21:30:26.652" v="442"/>
          <ac:cxnSpMkLst>
            <pc:docMk/>
            <pc:sldMk cId="4069193037" sldId="292"/>
            <ac:cxnSpMk id="20" creationId="{8010FE2A-9210-A358-5E32-D868A5C957EA}"/>
          </ac:cxnSpMkLst>
        </pc:cxnChg>
        <pc:cxnChg chg="add del mod">
          <ac:chgData name="Huaiyuan Fan" userId="S::huaiyuanf@uchicago.edu::9757eada-f7d4-4478-81ac-7058f2f3e529" providerId="AD" clId="Web-{F0BE0ACE-0E5E-46A9-BD07-04810FE2B30E}" dt="2023-12-05T21:30:26.199" v="441"/>
          <ac:cxnSpMkLst>
            <pc:docMk/>
            <pc:sldMk cId="4069193037" sldId="292"/>
            <ac:cxnSpMk id="21" creationId="{59A689D9-AA3A-C00A-FE06-98FD9C75FC3D}"/>
          </ac:cxnSpMkLst>
        </pc:cxnChg>
        <pc:cxnChg chg="add del mod">
          <ac:chgData name="Huaiyuan Fan" userId="S::huaiyuanf@uchicago.edu::9757eada-f7d4-4478-81ac-7058f2f3e529" providerId="AD" clId="Web-{F0BE0ACE-0E5E-46A9-BD07-04810FE2B30E}" dt="2023-12-05T21:30:25.746" v="440"/>
          <ac:cxnSpMkLst>
            <pc:docMk/>
            <pc:sldMk cId="4069193037" sldId="292"/>
            <ac:cxnSpMk id="22" creationId="{3EB1E95B-FF32-C62E-182F-4FB4625C7C53}"/>
          </ac:cxnSpMkLst>
        </pc:cxnChg>
        <pc:cxnChg chg="add del mod">
          <ac:chgData name="Huaiyuan Fan" userId="S::huaiyuanf@uchicago.edu::9757eada-f7d4-4478-81ac-7058f2f3e529" providerId="AD" clId="Web-{F0BE0ACE-0E5E-46A9-BD07-04810FE2B30E}" dt="2023-12-05T21:30:24.886" v="439"/>
          <ac:cxnSpMkLst>
            <pc:docMk/>
            <pc:sldMk cId="4069193037" sldId="292"/>
            <ac:cxnSpMk id="23" creationId="{DC5607FD-A3C4-D313-921D-D266F7147E3E}"/>
          </ac:cxnSpMkLst>
        </pc:cxnChg>
        <pc:cxnChg chg="add del mod">
          <ac:chgData name="Huaiyuan Fan" userId="S::huaiyuanf@uchicago.edu::9757eada-f7d4-4478-81ac-7058f2f3e529" providerId="AD" clId="Web-{F0BE0ACE-0E5E-46A9-BD07-04810FE2B30E}" dt="2023-12-05T21:32:18.233" v="482"/>
          <ac:cxnSpMkLst>
            <pc:docMk/>
            <pc:sldMk cId="4069193037" sldId="292"/>
            <ac:cxnSpMk id="24" creationId="{E37E6201-B54E-2B04-FD29-B68CD7AD2305}"/>
          </ac:cxnSpMkLst>
        </pc:cxnChg>
        <pc:cxnChg chg="add del mod">
          <ac:chgData name="Huaiyuan Fan" userId="S::huaiyuanf@uchicago.edu::9757eada-f7d4-4478-81ac-7058f2f3e529" providerId="AD" clId="Web-{F0BE0ACE-0E5E-46A9-BD07-04810FE2B30E}" dt="2023-12-05T21:32:17.858" v="481"/>
          <ac:cxnSpMkLst>
            <pc:docMk/>
            <pc:sldMk cId="4069193037" sldId="292"/>
            <ac:cxnSpMk id="25" creationId="{17BB512E-B6D0-F4C0-1DC2-05EA1096EDB5}"/>
          </ac:cxnSpMkLst>
        </pc:cxnChg>
        <pc:cxnChg chg="add del mod">
          <ac:chgData name="Huaiyuan Fan" userId="S::huaiyuanf@uchicago.edu::9757eada-f7d4-4478-81ac-7058f2f3e529" providerId="AD" clId="Web-{F0BE0ACE-0E5E-46A9-BD07-04810FE2B30E}" dt="2023-12-05T21:32:17.296" v="480"/>
          <ac:cxnSpMkLst>
            <pc:docMk/>
            <pc:sldMk cId="4069193037" sldId="292"/>
            <ac:cxnSpMk id="26" creationId="{33D598B1-FBED-352E-31AB-23F0FC664CA4}"/>
          </ac:cxnSpMkLst>
        </pc:cxnChg>
        <pc:cxnChg chg="add del mod">
          <ac:chgData name="Huaiyuan Fan" userId="S::huaiyuanf@uchicago.edu::9757eada-f7d4-4478-81ac-7058f2f3e529" providerId="AD" clId="Web-{F0BE0ACE-0E5E-46A9-BD07-04810FE2B30E}" dt="2023-12-05T21:32:16.686" v="479"/>
          <ac:cxnSpMkLst>
            <pc:docMk/>
            <pc:sldMk cId="4069193037" sldId="292"/>
            <ac:cxnSpMk id="27" creationId="{1F613F19-15F5-C911-E05E-9084376A1E5D}"/>
          </ac:cxnSpMkLst>
        </pc:cxnChg>
        <pc:cxnChg chg="add del mod">
          <ac:chgData name="Huaiyuan Fan" userId="S::huaiyuanf@uchicago.edu::9757eada-f7d4-4478-81ac-7058f2f3e529" providerId="AD" clId="Web-{F0BE0ACE-0E5E-46A9-BD07-04810FE2B30E}" dt="2023-12-05T21:32:16.155" v="478"/>
          <ac:cxnSpMkLst>
            <pc:docMk/>
            <pc:sldMk cId="4069193037" sldId="292"/>
            <ac:cxnSpMk id="28" creationId="{CFE4E0FD-B2C3-0A5A-FEBA-A984F93D50F3}"/>
          </ac:cxnSpMkLst>
        </pc:cxnChg>
      </pc:sldChg>
      <pc:sldChg chg="addSp delSp modSp">
        <pc:chgData name="Huaiyuan Fan" userId="S::huaiyuanf@uchicago.edu::9757eada-f7d4-4478-81ac-7058f2f3e529" providerId="AD" clId="Web-{F0BE0ACE-0E5E-46A9-BD07-04810FE2B30E}" dt="2023-12-05T21:41:42.188" v="529" actId="20577"/>
        <pc:sldMkLst>
          <pc:docMk/>
          <pc:sldMk cId="449046173" sldId="295"/>
        </pc:sldMkLst>
        <pc:spChg chg="mod">
          <ac:chgData name="Huaiyuan Fan" userId="S::huaiyuanf@uchicago.edu::9757eada-f7d4-4478-81ac-7058f2f3e529" providerId="AD" clId="Web-{F0BE0ACE-0E5E-46A9-BD07-04810FE2B30E}" dt="2023-12-05T21:41:42.188" v="529" actId="20577"/>
          <ac:spMkLst>
            <pc:docMk/>
            <pc:sldMk cId="449046173" sldId="295"/>
            <ac:spMk id="4" creationId="{409B61C4-C85A-CAB9-845B-05FC14A08EDC}"/>
          </ac:spMkLst>
        </pc:spChg>
        <pc:spChg chg="mod">
          <ac:chgData name="Huaiyuan Fan" userId="S::huaiyuanf@uchicago.edu::9757eada-f7d4-4478-81ac-7058f2f3e529" providerId="AD" clId="Web-{F0BE0ACE-0E5E-46A9-BD07-04810FE2B30E}" dt="2023-12-05T21:37:01.429" v="524" actId="20577"/>
          <ac:spMkLst>
            <pc:docMk/>
            <pc:sldMk cId="449046173" sldId="295"/>
            <ac:spMk id="117" creationId="{00000000-0000-0000-0000-000000000000}"/>
          </ac:spMkLst>
        </pc:spChg>
        <pc:picChg chg="add del mod">
          <ac:chgData name="Huaiyuan Fan" userId="S::huaiyuanf@uchicago.edu::9757eada-f7d4-4478-81ac-7058f2f3e529" providerId="AD" clId="Web-{F0BE0ACE-0E5E-46A9-BD07-04810FE2B30E}" dt="2023-12-05T21:06:03.233" v="22"/>
          <ac:picMkLst>
            <pc:docMk/>
            <pc:sldMk cId="449046173" sldId="295"/>
            <ac:picMk id="2" creationId="{AFAD6DA7-2732-9E0B-52BF-8AD019D5B568}"/>
          </ac:picMkLst>
        </pc:picChg>
        <pc:picChg chg="mod">
          <ac:chgData name="Huaiyuan Fan" userId="S::huaiyuanf@uchicago.edu::9757eada-f7d4-4478-81ac-7058f2f3e529" providerId="AD" clId="Web-{F0BE0ACE-0E5E-46A9-BD07-04810FE2B30E}" dt="2023-12-05T21:15:39.953" v="153" actId="14100"/>
          <ac:picMkLst>
            <pc:docMk/>
            <pc:sldMk cId="449046173" sldId="295"/>
            <ac:picMk id="3" creationId="{50FBB12F-9BA7-2F7E-08B8-2A744DD58659}"/>
          </ac:picMkLst>
        </pc:picChg>
        <pc:picChg chg="del">
          <ac:chgData name="Huaiyuan Fan" userId="S::huaiyuanf@uchicago.edu::9757eada-f7d4-4478-81ac-7058f2f3e529" providerId="AD" clId="Web-{F0BE0ACE-0E5E-46A9-BD07-04810FE2B30E}" dt="2023-12-05T21:05:07.669" v="3"/>
          <ac:picMkLst>
            <pc:docMk/>
            <pc:sldMk cId="449046173" sldId="295"/>
            <ac:picMk id="6" creationId="{A141BBA7-44DF-BC6A-385F-44FF978B3175}"/>
          </ac:picMkLst>
        </pc:picChg>
        <pc:picChg chg="add mod">
          <ac:chgData name="Huaiyuan Fan" userId="S::huaiyuanf@uchicago.edu::9757eada-f7d4-4478-81ac-7058f2f3e529" providerId="AD" clId="Web-{F0BE0ACE-0E5E-46A9-BD07-04810FE2B30E}" dt="2023-12-05T21:15:35.781" v="150" actId="1076"/>
          <ac:picMkLst>
            <pc:docMk/>
            <pc:sldMk cId="449046173" sldId="295"/>
            <ac:picMk id="7" creationId="{85295E8E-5333-5A3D-A901-CBF3D265ED13}"/>
          </ac:picMkLst>
        </pc:picChg>
      </pc:sldChg>
      <pc:sldChg chg="delSp modSp add replId">
        <pc:chgData name="Huaiyuan Fan" userId="S::huaiyuanf@uchicago.edu::9757eada-f7d4-4478-81ac-7058f2f3e529" providerId="AD" clId="Web-{F0BE0ACE-0E5E-46A9-BD07-04810FE2B30E}" dt="2023-12-05T21:42:48.424" v="546"/>
        <pc:sldMkLst>
          <pc:docMk/>
          <pc:sldMk cId="2855687172" sldId="296"/>
        </pc:sldMkLst>
        <pc:spChg chg="del mod">
          <ac:chgData name="Huaiyuan Fan" userId="S::huaiyuanf@uchicago.edu::9757eada-f7d4-4478-81ac-7058f2f3e529" providerId="AD" clId="Web-{F0BE0ACE-0E5E-46A9-BD07-04810FE2B30E}" dt="2023-12-05T21:42:41.518" v="536"/>
          <ac:spMkLst>
            <pc:docMk/>
            <pc:sldMk cId="2855687172" sldId="296"/>
            <ac:spMk id="4" creationId="{409B61C4-C85A-CAB9-845B-05FC14A08EDC}"/>
          </ac:spMkLst>
        </pc:spChg>
        <pc:spChg chg="del">
          <ac:chgData name="Huaiyuan Fan" userId="S::huaiyuanf@uchicago.edu::9757eada-f7d4-4478-81ac-7058f2f3e529" providerId="AD" clId="Web-{F0BE0ACE-0E5E-46A9-BD07-04810FE2B30E}" dt="2023-12-05T21:42:48.424" v="546"/>
          <ac:spMkLst>
            <pc:docMk/>
            <pc:sldMk cId="2855687172" sldId="296"/>
            <ac:spMk id="8" creationId="{E92FCC6F-88D4-738A-2CD9-61001B1D470A}"/>
          </ac:spMkLst>
        </pc:spChg>
        <pc:spChg chg="del">
          <ac:chgData name="Huaiyuan Fan" userId="S::huaiyuanf@uchicago.edu::9757eada-f7d4-4478-81ac-7058f2f3e529" providerId="AD" clId="Web-{F0BE0ACE-0E5E-46A9-BD07-04810FE2B30E}" dt="2023-12-05T21:42:47.893" v="545"/>
          <ac:spMkLst>
            <pc:docMk/>
            <pc:sldMk cId="2855687172" sldId="296"/>
            <ac:spMk id="10" creationId="{855A6880-8407-7DED-6F57-8B3E5B5A5CDD}"/>
          </ac:spMkLst>
        </pc:spChg>
        <pc:spChg chg="del">
          <ac:chgData name="Huaiyuan Fan" userId="S::huaiyuanf@uchicago.edu::9757eada-f7d4-4478-81ac-7058f2f3e529" providerId="AD" clId="Web-{F0BE0ACE-0E5E-46A9-BD07-04810FE2B30E}" dt="2023-12-05T21:42:42.846" v="537"/>
          <ac:spMkLst>
            <pc:docMk/>
            <pc:sldMk cId="2855687172" sldId="296"/>
            <ac:spMk id="15" creationId="{E200F543-5154-322C-238F-8052B6E565AD}"/>
          </ac:spMkLst>
        </pc:spChg>
        <pc:spChg chg="del">
          <ac:chgData name="Huaiyuan Fan" userId="S::huaiyuanf@uchicago.edu::9757eada-f7d4-4478-81ac-7058f2f3e529" providerId="AD" clId="Web-{F0BE0ACE-0E5E-46A9-BD07-04810FE2B30E}" dt="2023-12-05T21:42:44.955" v="540"/>
          <ac:spMkLst>
            <pc:docMk/>
            <pc:sldMk cId="2855687172" sldId="296"/>
            <ac:spMk id="29" creationId="{E4D5BBF8-DA15-4FB4-4A26-6F5CDA71A0C4}"/>
          </ac:spMkLst>
        </pc:spChg>
        <pc:spChg chg="del">
          <ac:chgData name="Huaiyuan Fan" userId="S::huaiyuanf@uchicago.edu::9757eada-f7d4-4478-81ac-7058f2f3e529" providerId="AD" clId="Web-{F0BE0ACE-0E5E-46A9-BD07-04810FE2B30E}" dt="2023-12-05T21:42:45.877" v="541"/>
          <ac:spMkLst>
            <pc:docMk/>
            <pc:sldMk cId="2855687172" sldId="296"/>
            <ac:spMk id="30" creationId="{AF58C0E1-F9E0-03E2-8ADE-757057B41CEF}"/>
          </ac:spMkLst>
        </pc:spChg>
        <pc:spChg chg="del">
          <ac:chgData name="Huaiyuan Fan" userId="S::huaiyuanf@uchicago.edu::9757eada-f7d4-4478-81ac-7058f2f3e529" providerId="AD" clId="Web-{F0BE0ACE-0E5E-46A9-BD07-04810FE2B30E}" dt="2023-12-05T21:42:46.346" v="542"/>
          <ac:spMkLst>
            <pc:docMk/>
            <pc:sldMk cId="2855687172" sldId="296"/>
            <ac:spMk id="31" creationId="{BC1E2ED3-8728-B638-2618-67A50CDCA2C0}"/>
          </ac:spMkLst>
        </pc:spChg>
        <pc:spChg chg="del">
          <ac:chgData name="Huaiyuan Fan" userId="S::huaiyuanf@uchicago.edu::9757eada-f7d4-4478-81ac-7058f2f3e529" providerId="AD" clId="Web-{F0BE0ACE-0E5E-46A9-BD07-04810FE2B30E}" dt="2023-12-05T21:42:46.893" v="543"/>
          <ac:spMkLst>
            <pc:docMk/>
            <pc:sldMk cId="2855687172" sldId="296"/>
            <ac:spMk id="32" creationId="{61EBF110-74FF-3CD7-8C45-EDD9E043ED51}"/>
          </ac:spMkLst>
        </pc:spChg>
        <pc:spChg chg="del">
          <ac:chgData name="Huaiyuan Fan" userId="S::huaiyuanf@uchicago.edu::9757eada-f7d4-4478-81ac-7058f2f3e529" providerId="AD" clId="Web-{F0BE0ACE-0E5E-46A9-BD07-04810FE2B30E}" dt="2023-12-05T21:42:47.315" v="544"/>
          <ac:spMkLst>
            <pc:docMk/>
            <pc:sldMk cId="2855687172" sldId="296"/>
            <ac:spMk id="33" creationId="{1B3B8A93-73F8-8135-02F4-34DBC36E31C8}"/>
          </ac:spMkLst>
        </pc:spChg>
        <pc:spChg chg="mod">
          <ac:chgData name="Huaiyuan Fan" userId="S::huaiyuanf@uchicago.edu::9757eada-f7d4-4478-81ac-7058f2f3e529" providerId="AD" clId="Web-{F0BE0ACE-0E5E-46A9-BD07-04810FE2B30E}" dt="2023-12-05T21:42:31.564" v="533" actId="20577"/>
          <ac:spMkLst>
            <pc:docMk/>
            <pc:sldMk cId="2855687172" sldId="296"/>
            <ac:spMk id="117" creationId="{00000000-0000-0000-0000-000000000000}"/>
          </ac:spMkLst>
        </pc:spChg>
        <pc:picChg chg="del">
          <ac:chgData name="Huaiyuan Fan" userId="S::huaiyuanf@uchicago.edu::9757eada-f7d4-4478-81ac-7058f2f3e529" providerId="AD" clId="Web-{F0BE0ACE-0E5E-46A9-BD07-04810FE2B30E}" dt="2023-12-05T21:42:43.658" v="538"/>
          <ac:picMkLst>
            <pc:docMk/>
            <pc:sldMk cId="2855687172" sldId="296"/>
            <ac:picMk id="2" creationId="{FB94A11B-9A2E-72F9-D5E9-C089C18543F6}"/>
          </ac:picMkLst>
        </pc:picChg>
        <pc:picChg chg="del">
          <ac:chgData name="Huaiyuan Fan" userId="S::huaiyuanf@uchicago.edu::9757eada-f7d4-4478-81ac-7058f2f3e529" providerId="AD" clId="Web-{F0BE0ACE-0E5E-46A9-BD07-04810FE2B30E}" dt="2023-12-05T21:42:44.190" v="539"/>
          <ac:picMkLst>
            <pc:docMk/>
            <pc:sldMk cId="2855687172" sldId="296"/>
            <ac:picMk id="7" creationId="{0B32E627-E594-1F52-D532-9EEB0610E5F3}"/>
          </ac:picMkLst>
        </pc:picChg>
      </pc:sldChg>
      <pc:sldChg chg="modSp new">
        <pc:chgData name="Huaiyuan Fan" userId="S::huaiyuanf@uchicago.edu::9757eada-f7d4-4478-81ac-7058f2f3e529" providerId="AD" clId="Web-{F0BE0ACE-0E5E-46A9-BD07-04810FE2B30E}" dt="2023-12-05T21:42:08.829" v="532" actId="20577"/>
        <pc:sldMkLst>
          <pc:docMk/>
          <pc:sldMk cId="358057250" sldId="297"/>
        </pc:sldMkLst>
        <pc:spChg chg="mod">
          <ac:chgData name="Huaiyuan Fan" userId="S::huaiyuanf@uchicago.edu::9757eada-f7d4-4478-81ac-7058f2f3e529" providerId="AD" clId="Web-{F0BE0ACE-0E5E-46A9-BD07-04810FE2B30E}" dt="2023-12-05T21:42:08.829" v="532" actId="20577"/>
          <ac:spMkLst>
            <pc:docMk/>
            <pc:sldMk cId="358057250" sldId="297"/>
            <ac:spMk id="2" creationId="{2BD8C944-A2E3-9A23-D7DE-CF0220EB4D9F}"/>
          </ac:spMkLst>
        </pc:spChg>
      </pc:sldChg>
      <pc:sldChg chg="new">
        <pc:chgData name="Huaiyuan Fan" userId="S::huaiyuanf@uchicago.edu::9757eada-f7d4-4478-81ac-7058f2f3e529" providerId="AD" clId="Web-{F0BE0ACE-0E5E-46A9-BD07-04810FE2B30E}" dt="2023-12-05T21:34:03.033" v="505"/>
        <pc:sldMkLst>
          <pc:docMk/>
          <pc:sldMk cId="4078415571" sldId="298"/>
        </pc:sldMkLst>
      </pc:sldChg>
      <pc:sldChg chg="new">
        <pc:chgData name="Huaiyuan Fan" userId="S::huaiyuanf@uchicago.edu::9757eada-f7d4-4478-81ac-7058f2f3e529" providerId="AD" clId="Web-{F0BE0ACE-0E5E-46A9-BD07-04810FE2B30E}" dt="2023-12-05T21:34:04.752" v="506"/>
        <pc:sldMkLst>
          <pc:docMk/>
          <pc:sldMk cId="200367468" sldId="299"/>
        </pc:sldMkLst>
      </pc:sldChg>
      <pc:sldChg chg="new">
        <pc:chgData name="Huaiyuan Fan" userId="S::huaiyuanf@uchicago.edu::9757eada-f7d4-4478-81ac-7058f2f3e529" providerId="AD" clId="Web-{F0BE0ACE-0E5E-46A9-BD07-04810FE2B30E}" dt="2023-12-05T21:34:05.721" v="507"/>
        <pc:sldMkLst>
          <pc:docMk/>
          <pc:sldMk cId="1072015970" sldId="300"/>
        </pc:sldMkLst>
      </pc:sldChg>
    </pc:docChg>
  </pc:docChgLst>
  <pc:docChgLst>
    <pc:chgData name="Xulin Chen" userId="S::xulinchen@uchicago.edu::9847f42d-7ff7-4fed-ba6f-bc3f718b21aa" providerId="AD" clId="Web-{94B95EA8-F55B-4819-8739-096109E1DC5D}"/>
    <pc:docChg chg="modSld">
      <pc:chgData name="Xulin Chen" userId="S::xulinchen@uchicago.edu::9847f42d-7ff7-4fed-ba6f-bc3f718b21aa" providerId="AD" clId="Web-{94B95EA8-F55B-4819-8739-096109E1DC5D}" dt="2023-12-04T07:48:13.153" v="147" actId="14100"/>
      <pc:docMkLst>
        <pc:docMk/>
      </pc:docMkLst>
      <pc:sldChg chg="modSp mod modShow">
        <pc:chgData name="Xulin Chen" userId="S::xulinchen@uchicago.edu::9847f42d-7ff7-4fed-ba6f-bc3f718b21aa" providerId="AD" clId="Web-{94B95EA8-F55B-4819-8739-096109E1DC5D}" dt="2023-12-04T06:06:03.095" v="80" actId="20577"/>
        <pc:sldMkLst>
          <pc:docMk/>
          <pc:sldMk cId="0" sldId="259"/>
        </pc:sldMkLst>
        <pc:spChg chg="mod">
          <ac:chgData name="Xulin Chen" userId="S::xulinchen@uchicago.edu::9847f42d-7ff7-4fed-ba6f-bc3f718b21aa" providerId="AD" clId="Web-{94B95EA8-F55B-4819-8739-096109E1DC5D}" dt="2023-12-04T06:06:03.095" v="80" actId="20577"/>
          <ac:spMkLst>
            <pc:docMk/>
            <pc:sldMk cId="0" sldId="259"/>
            <ac:spMk id="102" creationId="{00000000-0000-0000-0000-000000000000}"/>
          </ac:spMkLst>
        </pc:spChg>
        <pc:spChg chg="mod">
          <ac:chgData name="Xulin Chen" userId="S::xulinchen@uchicago.edu::9847f42d-7ff7-4fed-ba6f-bc3f718b21aa" providerId="AD" clId="Web-{94B95EA8-F55B-4819-8739-096109E1DC5D}" dt="2023-12-04T06:05:59.970" v="79" actId="20577"/>
          <ac:spMkLst>
            <pc:docMk/>
            <pc:sldMk cId="0" sldId="259"/>
            <ac:spMk id="103" creationId="{00000000-0000-0000-0000-000000000000}"/>
          </ac:spMkLst>
        </pc:spChg>
      </pc:sldChg>
      <pc:sldChg chg="addSp delSp modSp">
        <pc:chgData name="Xulin Chen" userId="S::xulinchen@uchicago.edu::9847f42d-7ff7-4fed-ba6f-bc3f718b21aa" providerId="AD" clId="Web-{94B95EA8-F55B-4819-8739-096109E1DC5D}" dt="2023-12-04T07:48:13.153" v="147" actId="14100"/>
        <pc:sldMkLst>
          <pc:docMk/>
          <pc:sldMk cId="0" sldId="261"/>
        </pc:sldMkLst>
        <pc:spChg chg="mod">
          <ac:chgData name="Xulin Chen" userId="S::xulinchen@uchicago.edu::9847f42d-7ff7-4fed-ba6f-bc3f718b21aa" providerId="AD" clId="Web-{94B95EA8-F55B-4819-8739-096109E1DC5D}" dt="2023-12-04T07:45:03.086" v="129" actId="20577"/>
          <ac:spMkLst>
            <pc:docMk/>
            <pc:sldMk cId="0" sldId="261"/>
            <ac:spMk id="124" creationId="{00000000-0000-0000-0000-000000000000}"/>
          </ac:spMkLst>
        </pc:spChg>
        <pc:spChg chg="del">
          <ac:chgData name="Xulin Chen" userId="S::xulinchen@uchicago.edu::9847f42d-7ff7-4fed-ba6f-bc3f718b21aa" providerId="AD" clId="Web-{94B95EA8-F55B-4819-8739-096109E1DC5D}" dt="2023-12-04T07:45:08.727" v="131"/>
          <ac:spMkLst>
            <pc:docMk/>
            <pc:sldMk cId="0" sldId="261"/>
            <ac:spMk id="128" creationId="{00000000-0000-0000-0000-000000000000}"/>
          </ac:spMkLst>
        </pc:spChg>
        <pc:spChg chg="del">
          <ac:chgData name="Xulin Chen" userId="S::xulinchen@uchicago.edu::9847f42d-7ff7-4fed-ba6f-bc3f718b21aa" providerId="AD" clId="Web-{94B95EA8-F55B-4819-8739-096109E1DC5D}" dt="2023-12-04T07:45:07.086" v="130"/>
          <ac:spMkLst>
            <pc:docMk/>
            <pc:sldMk cId="0" sldId="261"/>
            <ac:spMk id="129" creationId="{00000000-0000-0000-0000-000000000000}"/>
          </ac:spMkLst>
        </pc:spChg>
        <pc:picChg chg="add del mod">
          <ac:chgData name="Xulin Chen" userId="S::xulinchen@uchicago.edu::9847f42d-7ff7-4fed-ba6f-bc3f718b21aa" providerId="AD" clId="Web-{94B95EA8-F55B-4819-8739-096109E1DC5D}" dt="2023-12-04T07:46:59.089" v="139"/>
          <ac:picMkLst>
            <pc:docMk/>
            <pc:sldMk cId="0" sldId="261"/>
            <ac:picMk id="2" creationId="{5A8A35FD-75FF-A55F-026E-6BF92773E217}"/>
          </ac:picMkLst>
        </pc:picChg>
        <pc:picChg chg="add mod">
          <ac:chgData name="Xulin Chen" userId="S::xulinchen@uchicago.edu::9847f42d-7ff7-4fed-ba6f-bc3f718b21aa" providerId="AD" clId="Web-{94B95EA8-F55B-4819-8739-096109E1DC5D}" dt="2023-12-04T07:48:13.153" v="147" actId="14100"/>
          <ac:picMkLst>
            <pc:docMk/>
            <pc:sldMk cId="0" sldId="261"/>
            <ac:picMk id="4" creationId="{0959DFDD-702F-B12E-1C27-52C1CE30335E}"/>
          </ac:picMkLst>
        </pc:picChg>
      </pc:sldChg>
      <pc:sldChg chg="delSp modSp">
        <pc:chgData name="Xulin Chen" userId="S::xulinchen@uchicago.edu::9847f42d-7ff7-4fed-ba6f-bc3f718b21aa" providerId="AD" clId="Web-{94B95EA8-F55B-4819-8739-096109E1DC5D}" dt="2023-12-04T06:31:09.094" v="120" actId="20577"/>
        <pc:sldMkLst>
          <pc:docMk/>
          <pc:sldMk cId="0" sldId="267"/>
        </pc:sldMkLst>
        <pc:spChg chg="del">
          <ac:chgData name="Xulin Chen" userId="S::xulinchen@uchicago.edu::9847f42d-7ff7-4fed-ba6f-bc3f718b21aa" providerId="AD" clId="Web-{94B95EA8-F55B-4819-8739-096109E1DC5D}" dt="2023-12-04T06:30:44.922" v="110"/>
          <ac:spMkLst>
            <pc:docMk/>
            <pc:sldMk cId="0" sldId="267"/>
            <ac:spMk id="248" creationId="{00000000-0000-0000-0000-000000000000}"/>
          </ac:spMkLst>
        </pc:spChg>
        <pc:spChg chg="del">
          <ac:chgData name="Xulin Chen" userId="S::xulinchen@uchicago.edu::9847f42d-7ff7-4fed-ba6f-bc3f718b21aa" providerId="AD" clId="Web-{94B95EA8-F55B-4819-8739-096109E1DC5D}" dt="2023-12-04T06:30:55.500" v="114"/>
          <ac:spMkLst>
            <pc:docMk/>
            <pc:sldMk cId="0" sldId="267"/>
            <ac:spMk id="251" creationId="{00000000-0000-0000-0000-000000000000}"/>
          </ac:spMkLst>
        </pc:spChg>
        <pc:spChg chg="del">
          <ac:chgData name="Xulin Chen" userId="S::xulinchen@uchicago.edu::9847f42d-7ff7-4fed-ba6f-bc3f718b21aa" providerId="AD" clId="Web-{94B95EA8-F55B-4819-8739-096109E1DC5D}" dt="2023-12-04T06:30:44.922" v="109"/>
          <ac:spMkLst>
            <pc:docMk/>
            <pc:sldMk cId="0" sldId="267"/>
            <ac:spMk id="253" creationId="{00000000-0000-0000-0000-000000000000}"/>
          </ac:spMkLst>
        </pc:spChg>
        <pc:spChg chg="del">
          <ac:chgData name="Xulin Chen" userId="S::xulinchen@uchicago.edu::9847f42d-7ff7-4fed-ba6f-bc3f718b21aa" providerId="AD" clId="Web-{94B95EA8-F55B-4819-8739-096109E1DC5D}" dt="2023-12-04T06:30:44.922" v="108"/>
          <ac:spMkLst>
            <pc:docMk/>
            <pc:sldMk cId="0" sldId="267"/>
            <ac:spMk id="255" creationId="{00000000-0000-0000-0000-000000000000}"/>
          </ac:spMkLst>
        </pc:spChg>
        <pc:spChg chg="del">
          <ac:chgData name="Xulin Chen" userId="S::xulinchen@uchicago.edu::9847f42d-7ff7-4fed-ba6f-bc3f718b21aa" providerId="AD" clId="Web-{94B95EA8-F55B-4819-8739-096109E1DC5D}" dt="2023-12-04T06:30:47.437" v="111"/>
          <ac:spMkLst>
            <pc:docMk/>
            <pc:sldMk cId="0" sldId="267"/>
            <ac:spMk id="257" creationId="{00000000-0000-0000-0000-000000000000}"/>
          </ac:spMkLst>
        </pc:spChg>
        <pc:spChg chg="del">
          <ac:chgData name="Xulin Chen" userId="S::xulinchen@uchicago.edu::9847f42d-7ff7-4fed-ba6f-bc3f718b21aa" providerId="AD" clId="Web-{94B95EA8-F55B-4819-8739-096109E1DC5D}" dt="2023-12-04T06:30:44.922" v="107"/>
          <ac:spMkLst>
            <pc:docMk/>
            <pc:sldMk cId="0" sldId="267"/>
            <ac:spMk id="258" creationId="{00000000-0000-0000-0000-000000000000}"/>
          </ac:spMkLst>
        </pc:spChg>
        <pc:spChg chg="del">
          <ac:chgData name="Xulin Chen" userId="S::xulinchen@uchicago.edu::9847f42d-7ff7-4fed-ba6f-bc3f718b21aa" providerId="AD" clId="Web-{94B95EA8-F55B-4819-8739-096109E1DC5D}" dt="2023-12-04T06:30:58.266" v="118"/>
          <ac:spMkLst>
            <pc:docMk/>
            <pc:sldMk cId="0" sldId="267"/>
            <ac:spMk id="260" creationId="{00000000-0000-0000-0000-000000000000}"/>
          </ac:spMkLst>
        </pc:spChg>
        <pc:spChg chg="mod">
          <ac:chgData name="Xulin Chen" userId="S::xulinchen@uchicago.edu::9847f42d-7ff7-4fed-ba6f-bc3f718b21aa" providerId="AD" clId="Web-{94B95EA8-F55B-4819-8739-096109E1DC5D}" dt="2023-12-04T06:31:09.094" v="120" actId="20577"/>
          <ac:spMkLst>
            <pc:docMk/>
            <pc:sldMk cId="0" sldId="267"/>
            <ac:spMk id="271" creationId="{00000000-0000-0000-0000-000000000000}"/>
          </ac:spMkLst>
        </pc:spChg>
        <pc:spChg chg="del">
          <ac:chgData name="Xulin Chen" userId="S::xulinchen@uchicago.edu::9847f42d-7ff7-4fed-ba6f-bc3f718b21aa" providerId="AD" clId="Web-{94B95EA8-F55B-4819-8739-096109E1DC5D}" dt="2023-12-04T06:30:58.266" v="117"/>
          <ac:spMkLst>
            <pc:docMk/>
            <pc:sldMk cId="0" sldId="267"/>
            <ac:spMk id="274" creationId="{00000000-0000-0000-0000-000000000000}"/>
          </ac:spMkLst>
        </pc:spChg>
        <pc:spChg chg="del">
          <ac:chgData name="Xulin Chen" userId="S::xulinchen@uchicago.edu::9847f42d-7ff7-4fed-ba6f-bc3f718b21aa" providerId="AD" clId="Web-{94B95EA8-F55B-4819-8739-096109E1DC5D}" dt="2023-12-04T06:30:58.266" v="116"/>
          <ac:spMkLst>
            <pc:docMk/>
            <pc:sldMk cId="0" sldId="267"/>
            <ac:spMk id="275" creationId="{00000000-0000-0000-0000-000000000000}"/>
          </ac:spMkLst>
        </pc:spChg>
        <pc:spChg chg="del">
          <ac:chgData name="Xulin Chen" userId="S::xulinchen@uchicago.edu::9847f42d-7ff7-4fed-ba6f-bc3f718b21aa" providerId="AD" clId="Web-{94B95EA8-F55B-4819-8739-096109E1DC5D}" dt="2023-12-04T06:30:58.266" v="115"/>
          <ac:spMkLst>
            <pc:docMk/>
            <pc:sldMk cId="0" sldId="267"/>
            <ac:spMk id="276" creationId="{00000000-0000-0000-0000-000000000000}"/>
          </ac:spMkLst>
        </pc:spChg>
        <pc:spChg chg="del">
          <ac:chgData name="Xulin Chen" userId="S::xulinchen@uchicago.edu::9847f42d-7ff7-4fed-ba6f-bc3f718b21aa" providerId="AD" clId="Web-{94B95EA8-F55B-4819-8739-096109E1DC5D}" dt="2023-12-04T06:30:52.609" v="113"/>
          <ac:spMkLst>
            <pc:docMk/>
            <pc:sldMk cId="0" sldId="267"/>
            <ac:spMk id="278" creationId="{00000000-0000-0000-0000-000000000000}"/>
          </ac:spMkLst>
        </pc:spChg>
        <pc:spChg chg="del">
          <ac:chgData name="Xulin Chen" userId="S::xulinchen@uchicago.edu::9847f42d-7ff7-4fed-ba6f-bc3f718b21aa" providerId="AD" clId="Web-{94B95EA8-F55B-4819-8739-096109E1DC5D}" dt="2023-12-04T06:31:01.438" v="119"/>
          <ac:spMkLst>
            <pc:docMk/>
            <pc:sldMk cId="0" sldId="267"/>
            <ac:spMk id="279" creationId="{00000000-0000-0000-0000-000000000000}"/>
          </ac:spMkLst>
        </pc:spChg>
        <pc:picChg chg="del">
          <ac:chgData name="Xulin Chen" userId="S::xulinchen@uchicago.edu::9847f42d-7ff7-4fed-ba6f-bc3f718b21aa" providerId="AD" clId="Web-{94B95EA8-F55B-4819-8739-096109E1DC5D}" dt="2023-12-04T06:30:44.922" v="106"/>
          <ac:picMkLst>
            <pc:docMk/>
            <pc:sldMk cId="0" sldId="267"/>
            <ac:picMk id="272" creationId="{00000000-0000-0000-0000-000000000000}"/>
          </ac:picMkLst>
        </pc:picChg>
        <pc:picChg chg="del">
          <ac:chgData name="Xulin Chen" userId="S::xulinchen@uchicago.edu::9847f42d-7ff7-4fed-ba6f-bc3f718b21aa" providerId="AD" clId="Web-{94B95EA8-F55B-4819-8739-096109E1DC5D}" dt="2023-12-04T06:30:44.922" v="105"/>
          <ac:picMkLst>
            <pc:docMk/>
            <pc:sldMk cId="0" sldId="267"/>
            <ac:picMk id="273" creationId="{00000000-0000-0000-0000-000000000000}"/>
          </ac:picMkLst>
        </pc:picChg>
        <pc:picChg chg="del">
          <ac:chgData name="Xulin Chen" userId="S::xulinchen@uchicago.edu::9847f42d-7ff7-4fed-ba6f-bc3f718b21aa" providerId="AD" clId="Web-{94B95EA8-F55B-4819-8739-096109E1DC5D}" dt="2023-12-04T06:30:51.109" v="112"/>
          <ac:picMkLst>
            <pc:docMk/>
            <pc:sldMk cId="0" sldId="267"/>
            <ac:picMk id="277" creationId="{00000000-0000-0000-0000-000000000000}"/>
          </ac:picMkLst>
        </pc:picChg>
      </pc:sldChg>
      <pc:sldChg chg="delSp modSp">
        <pc:chgData name="Xulin Chen" userId="S::xulinchen@uchicago.edu::9847f42d-7ff7-4fed-ba6f-bc3f718b21aa" providerId="AD" clId="Web-{94B95EA8-F55B-4819-8739-096109E1DC5D}" dt="2023-12-04T06:30:38.172" v="104"/>
        <pc:sldMkLst>
          <pc:docMk/>
          <pc:sldMk cId="0" sldId="273"/>
        </pc:sldMkLst>
        <pc:spChg chg="del">
          <ac:chgData name="Xulin Chen" userId="S::xulinchen@uchicago.edu::9847f42d-7ff7-4fed-ba6f-bc3f718b21aa" providerId="AD" clId="Web-{94B95EA8-F55B-4819-8739-096109E1DC5D}" dt="2023-12-04T06:30:36.468" v="103"/>
          <ac:spMkLst>
            <pc:docMk/>
            <pc:sldMk cId="0" sldId="273"/>
            <ac:spMk id="525" creationId="{00000000-0000-0000-0000-000000000000}"/>
          </ac:spMkLst>
        </pc:spChg>
        <pc:spChg chg="del">
          <ac:chgData name="Xulin Chen" userId="S::xulinchen@uchicago.edu::9847f42d-7ff7-4fed-ba6f-bc3f718b21aa" providerId="AD" clId="Web-{94B95EA8-F55B-4819-8739-096109E1DC5D}" dt="2023-12-04T06:30:33.687" v="102"/>
          <ac:spMkLst>
            <pc:docMk/>
            <pc:sldMk cId="0" sldId="273"/>
            <ac:spMk id="538" creationId="{00000000-0000-0000-0000-000000000000}"/>
          </ac:spMkLst>
        </pc:spChg>
        <pc:spChg chg="del">
          <ac:chgData name="Xulin Chen" userId="S::xulinchen@uchicago.edu::9847f42d-7ff7-4fed-ba6f-bc3f718b21aa" providerId="AD" clId="Web-{94B95EA8-F55B-4819-8739-096109E1DC5D}" dt="2023-12-04T06:30:33.687" v="101"/>
          <ac:spMkLst>
            <pc:docMk/>
            <pc:sldMk cId="0" sldId="273"/>
            <ac:spMk id="539" creationId="{00000000-0000-0000-0000-000000000000}"/>
          </ac:spMkLst>
        </pc:spChg>
        <pc:spChg chg="del">
          <ac:chgData name="Xulin Chen" userId="S::xulinchen@uchicago.edu::9847f42d-7ff7-4fed-ba6f-bc3f718b21aa" providerId="AD" clId="Web-{94B95EA8-F55B-4819-8739-096109E1DC5D}" dt="2023-12-04T06:30:31.031" v="95"/>
          <ac:spMkLst>
            <pc:docMk/>
            <pc:sldMk cId="0" sldId="273"/>
            <ac:spMk id="540" creationId="{00000000-0000-0000-0000-000000000000}"/>
          </ac:spMkLst>
        </pc:spChg>
        <pc:spChg chg="del">
          <ac:chgData name="Xulin Chen" userId="S::xulinchen@uchicago.edu::9847f42d-7ff7-4fed-ba6f-bc3f718b21aa" providerId="AD" clId="Web-{94B95EA8-F55B-4819-8739-096109E1DC5D}" dt="2023-12-04T06:30:28.578" v="86"/>
          <ac:spMkLst>
            <pc:docMk/>
            <pc:sldMk cId="0" sldId="273"/>
            <ac:spMk id="541" creationId="{00000000-0000-0000-0000-000000000000}"/>
          </ac:spMkLst>
        </pc:spChg>
        <pc:spChg chg="del">
          <ac:chgData name="Xulin Chen" userId="S::xulinchen@uchicago.edu::9847f42d-7ff7-4fed-ba6f-bc3f718b21aa" providerId="AD" clId="Web-{94B95EA8-F55B-4819-8739-096109E1DC5D}" dt="2023-12-04T06:30:28.578" v="85"/>
          <ac:spMkLst>
            <pc:docMk/>
            <pc:sldMk cId="0" sldId="273"/>
            <ac:spMk id="542" creationId="{00000000-0000-0000-0000-000000000000}"/>
          </ac:spMkLst>
        </pc:spChg>
        <pc:spChg chg="del">
          <ac:chgData name="Xulin Chen" userId="S::xulinchen@uchicago.edu::9847f42d-7ff7-4fed-ba6f-bc3f718b21aa" providerId="AD" clId="Web-{94B95EA8-F55B-4819-8739-096109E1DC5D}" dt="2023-12-04T06:30:33.671" v="100"/>
          <ac:spMkLst>
            <pc:docMk/>
            <pc:sldMk cId="0" sldId="273"/>
            <ac:spMk id="543" creationId="{00000000-0000-0000-0000-000000000000}"/>
          </ac:spMkLst>
        </pc:spChg>
        <pc:spChg chg="del">
          <ac:chgData name="Xulin Chen" userId="S::xulinchen@uchicago.edu::9847f42d-7ff7-4fed-ba6f-bc3f718b21aa" providerId="AD" clId="Web-{94B95EA8-F55B-4819-8739-096109E1DC5D}" dt="2023-12-04T06:30:28.578" v="84"/>
          <ac:spMkLst>
            <pc:docMk/>
            <pc:sldMk cId="0" sldId="273"/>
            <ac:spMk id="544" creationId="{00000000-0000-0000-0000-000000000000}"/>
          </ac:spMkLst>
        </pc:spChg>
        <pc:spChg chg="del">
          <ac:chgData name="Xulin Chen" userId="S::xulinchen@uchicago.edu::9847f42d-7ff7-4fed-ba6f-bc3f718b21aa" providerId="AD" clId="Web-{94B95EA8-F55B-4819-8739-096109E1DC5D}" dt="2023-12-04T06:30:28.578" v="83"/>
          <ac:spMkLst>
            <pc:docMk/>
            <pc:sldMk cId="0" sldId="273"/>
            <ac:spMk id="545" creationId="{00000000-0000-0000-0000-000000000000}"/>
          </ac:spMkLst>
        </pc:spChg>
        <pc:spChg chg="del">
          <ac:chgData name="Xulin Chen" userId="S::xulinchen@uchicago.edu::9847f42d-7ff7-4fed-ba6f-bc3f718b21aa" providerId="AD" clId="Web-{94B95EA8-F55B-4819-8739-096109E1DC5D}" dt="2023-12-04T06:30:31.031" v="94"/>
          <ac:spMkLst>
            <pc:docMk/>
            <pc:sldMk cId="0" sldId="273"/>
            <ac:spMk id="546" creationId="{00000000-0000-0000-0000-000000000000}"/>
          </ac:spMkLst>
        </pc:spChg>
        <pc:spChg chg="del">
          <ac:chgData name="Xulin Chen" userId="S::xulinchen@uchicago.edu::9847f42d-7ff7-4fed-ba6f-bc3f718b21aa" providerId="AD" clId="Web-{94B95EA8-F55B-4819-8739-096109E1DC5D}" dt="2023-12-04T06:30:28.578" v="82"/>
          <ac:spMkLst>
            <pc:docMk/>
            <pc:sldMk cId="0" sldId="273"/>
            <ac:spMk id="547" creationId="{00000000-0000-0000-0000-000000000000}"/>
          </ac:spMkLst>
        </pc:spChg>
        <pc:spChg chg="del">
          <ac:chgData name="Xulin Chen" userId="S::xulinchen@uchicago.edu::9847f42d-7ff7-4fed-ba6f-bc3f718b21aa" providerId="AD" clId="Web-{94B95EA8-F55B-4819-8739-096109E1DC5D}" dt="2023-12-04T06:30:28.578" v="81"/>
          <ac:spMkLst>
            <pc:docMk/>
            <pc:sldMk cId="0" sldId="273"/>
            <ac:spMk id="548" creationId="{00000000-0000-0000-0000-000000000000}"/>
          </ac:spMkLst>
        </pc:spChg>
        <pc:graphicFrameChg chg="del">
          <ac:chgData name="Xulin Chen" userId="S::xulinchen@uchicago.edu::9847f42d-7ff7-4fed-ba6f-bc3f718b21aa" providerId="AD" clId="Web-{94B95EA8-F55B-4819-8739-096109E1DC5D}" dt="2023-12-04T06:30:38.172" v="104"/>
          <ac:graphicFrameMkLst>
            <pc:docMk/>
            <pc:sldMk cId="0" sldId="273"/>
            <ac:graphicFrameMk id="526" creationId="{00000000-0000-0000-0000-000000000000}"/>
          </ac:graphicFrameMkLst>
        </pc:graphicFrameChg>
        <pc:picChg chg="del">
          <ac:chgData name="Xulin Chen" userId="S::xulinchen@uchicago.edu::9847f42d-7ff7-4fed-ba6f-bc3f718b21aa" providerId="AD" clId="Web-{94B95EA8-F55B-4819-8739-096109E1DC5D}" dt="2023-12-04T06:30:28.593" v="93"/>
          <ac:picMkLst>
            <pc:docMk/>
            <pc:sldMk cId="0" sldId="273"/>
            <ac:picMk id="527" creationId="{00000000-0000-0000-0000-000000000000}"/>
          </ac:picMkLst>
        </pc:picChg>
        <pc:picChg chg="del">
          <ac:chgData name="Xulin Chen" userId="S::xulinchen@uchicago.edu::9847f42d-7ff7-4fed-ba6f-bc3f718b21aa" providerId="AD" clId="Web-{94B95EA8-F55B-4819-8739-096109E1DC5D}" dt="2023-12-04T06:30:31.046" v="99"/>
          <ac:picMkLst>
            <pc:docMk/>
            <pc:sldMk cId="0" sldId="273"/>
            <ac:picMk id="528" creationId="{00000000-0000-0000-0000-000000000000}"/>
          </ac:picMkLst>
        </pc:picChg>
        <pc:picChg chg="del">
          <ac:chgData name="Xulin Chen" userId="S::xulinchen@uchicago.edu::9847f42d-7ff7-4fed-ba6f-bc3f718b21aa" providerId="AD" clId="Web-{94B95EA8-F55B-4819-8739-096109E1DC5D}" dt="2023-12-04T06:30:28.578" v="92"/>
          <ac:picMkLst>
            <pc:docMk/>
            <pc:sldMk cId="0" sldId="273"/>
            <ac:picMk id="529" creationId="{00000000-0000-0000-0000-000000000000}"/>
          </ac:picMkLst>
        </pc:picChg>
        <pc:picChg chg="del">
          <ac:chgData name="Xulin Chen" userId="S::xulinchen@uchicago.edu::9847f42d-7ff7-4fed-ba6f-bc3f718b21aa" providerId="AD" clId="Web-{94B95EA8-F55B-4819-8739-096109E1DC5D}" dt="2023-12-04T06:30:28.578" v="91"/>
          <ac:picMkLst>
            <pc:docMk/>
            <pc:sldMk cId="0" sldId="273"/>
            <ac:picMk id="530" creationId="{00000000-0000-0000-0000-000000000000}"/>
          </ac:picMkLst>
        </pc:picChg>
        <pc:picChg chg="del">
          <ac:chgData name="Xulin Chen" userId="S::xulinchen@uchicago.edu::9847f42d-7ff7-4fed-ba6f-bc3f718b21aa" providerId="AD" clId="Web-{94B95EA8-F55B-4819-8739-096109E1DC5D}" dt="2023-12-04T06:30:31.031" v="98"/>
          <ac:picMkLst>
            <pc:docMk/>
            <pc:sldMk cId="0" sldId="273"/>
            <ac:picMk id="531" creationId="{00000000-0000-0000-0000-000000000000}"/>
          </ac:picMkLst>
        </pc:picChg>
        <pc:cxnChg chg="del mod">
          <ac:chgData name="Xulin Chen" userId="S::xulinchen@uchicago.edu::9847f42d-7ff7-4fed-ba6f-bc3f718b21aa" providerId="AD" clId="Web-{94B95EA8-F55B-4819-8739-096109E1DC5D}" dt="2023-12-04T06:30:28.578" v="90"/>
          <ac:cxnSpMkLst>
            <pc:docMk/>
            <pc:sldMk cId="0" sldId="273"/>
            <ac:cxnSpMk id="532" creationId="{00000000-0000-0000-0000-000000000000}"/>
          </ac:cxnSpMkLst>
        </pc:cxnChg>
        <pc:cxnChg chg="del mod">
          <ac:chgData name="Xulin Chen" userId="S::xulinchen@uchicago.edu::9847f42d-7ff7-4fed-ba6f-bc3f718b21aa" providerId="AD" clId="Web-{94B95EA8-F55B-4819-8739-096109E1DC5D}" dt="2023-12-04T06:30:28.578" v="89"/>
          <ac:cxnSpMkLst>
            <pc:docMk/>
            <pc:sldMk cId="0" sldId="273"/>
            <ac:cxnSpMk id="533" creationId="{00000000-0000-0000-0000-000000000000}"/>
          </ac:cxnSpMkLst>
        </pc:cxnChg>
        <pc:cxnChg chg="del mod">
          <ac:chgData name="Xulin Chen" userId="S::xulinchen@uchicago.edu::9847f42d-7ff7-4fed-ba6f-bc3f718b21aa" providerId="AD" clId="Web-{94B95EA8-F55B-4819-8739-096109E1DC5D}" dt="2023-12-04T06:30:31.031" v="97"/>
          <ac:cxnSpMkLst>
            <pc:docMk/>
            <pc:sldMk cId="0" sldId="273"/>
            <ac:cxnSpMk id="534" creationId="{00000000-0000-0000-0000-000000000000}"/>
          </ac:cxnSpMkLst>
        </pc:cxnChg>
        <pc:cxnChg chg="del mod">
          <ac:chgData name="Xulin Chen" userId="S::xulinchen@uchicago.edu::9847f42d-7ff7-4fed-ba6f-bc3f718b21aa" providerId="AD" clId="Web-{94B95EA8-F55B-4819-8739-096109E1DC5D}" dt="2023-12-04T06:30:28.578" v="88"/>
          <ac:cxnSpMkLst>
            <pc:docMk/>
            <pc:sldMk cId="0" sldId="273"/>
            <ac:cxnSpMk id="535" creationId="{00000000-0000-0000-0000-000000000000}"/>
          </ac:cxnSpMkLst>
        </pc:cxnChg>
        <pc:cxnChg chg="del mod">
          <ac:chgData name="Xulin Chen" userId="S::xulinchen@uchicago.edu::9847f42d-7ff7-4fed-ba6f-bc3f718b21aa" providerId="AD" clId="Web-{94B95EA8-F55B-4819-8739-096109E1DC5D}" dt="2023-12-04T06:30:28.578" v="87"/>
          <ac:cxnSpMkLst>
            <pc:docMk/>
            <pc:sldMk cId="0" sldId="273"/>
            <ac:cxnSpMk id="536" creationId="{00000000-0000-0000-0000-000000000000}"/>
          </ac:cxnSpMkLst>
        </pc:cxnChg>
        <pc:cxnChg chg="del mod">
          <ac:chgData name="Xulin Chen" userId="S::xulinchen@uchicago.edu::9847f42d-7ff7-4fed-ba6f-bc3f718b21aa" providerId="AD" clId="Web-{94B95EA8-F55B-4819-8739-096109E1DC5D}" dt="2023-12-04T06:30:31.031" v="96"/>
          <ac:cxnSpMkLst>
            <pc:docMk/>
            <pc:sldMk cId="0" sldId="273"/>
            <ac:cxnSpMk id="537" creationId="{00000000-0000-0000-0000-000000000000}"/>
          </ac:cxnSpMkLst>
        </pc:cxnChg>
      </pc:sldChg>
      <pc:sldChg chg="modSp">
        <pc:chgData name="Xulin Chen" userId="S::xulinchen@uchicago.edu::9847f42d-7ff7-4fed-ba6f-bc3f718b21aa" providerId="AD" clId="Web-{94B95EA8-F55B-4819-8739-096109E1DC5D}" dt="2023-12-04T06:31:34.626" v="121" actId="20577"/>
        <pc:sldMkLst>
          <pc:docMk/>
          <pc:sldMk cId="3497993625" sldId="281"/>
        </pc:sldMkLst>
        <pc:spChg chg="mod">
          <ac:chgData name="Xulin Chen" userId="S::xulinchen@uchicago.edu::9847f42d-7ff7-4fed-ba6f-bc3f718b21aa" providerId="AD" clId="Web-{94B95EA8-F55B-4819-8739-096109E1DC5D}" dt="2023-12-04T06:31:34.626" v="121" actId="20577"/>
          <ac:spMkLst>
            <pc:docMk/>
            <pc:sldMk cId="3497993625" sldId="281"/>
            <ac:spMk id="117" creationId="{00000000-0000-0000-0000-000000000000}"/>
          </ac:spMkLst>
        </pc:spChg>
      </pc:sldChg>
    </pc:docChg>
  </pc:docChgLst>
  <pc:docChgLst>
    <pc:chgData name="Ningxin Kong" userId="S::kongn@uchicago.edu::eac30f30-de45-42bd-b44e-0e995ca8fcc9" providerId="AD" clId="Web-{0C1D627A-C9A0-4CB3-883F-E18F8C251418}"/>
    <pc:docChg chg="modSld">
      <pc:chgData name="Ningxin Kong" userId="S::kongn@uchicago.edu::eac30f30-de45-42bd-b44e-0e995ca8fcc9" providerId="AD" clId="Web-{0C1D627A-C9A0-4CB3-883F-E18F8C251418}" dt="2023-12-07T08:03:38.724" v="43" actId="1076"/>
      <pc:docMkLst>
        <pc:docMk/>
      </pc:docMkLst>
      <pc:sldChg chg="modSp">
        <pc:chgData name="Ningxin Kong" userId="S::kongn@uchicago.edu::eac30f30-de45-42bd-b44e-0e995ca8fcc9" providerId="AD" clId="Web-{0C1D627A-C9A0-4CB3-883F-E18F8C251418}" dt="2023-12-07T08:03:38.724" v="43" actId="1076"/>
        <pc:sldMkLst>
          <pc:docMk/>
          <pc:sldMk cId="3340307134" sldId="306"/>
        </pc:sldMkLst>
        <pc:spChg chg="mod">
          <ac:chgData name="Ningxin Kong" userId="S::kongn@uchicago.edu::eac30f30-de45-42bd-b44e-0e995ca8fcc9" providerId="AD" clId="Web-{0C1D627A-C9A0-4CB3-883F-E18F8C251418}" dt="2023-12-07T08:03:38.724" v="43" actId="1076"/>
          <ac:spMkLst>
            <pc:docMk/>
            <pc:sldMk cId="3340307134" sldId="306"/>
            <ac:spMk id="8" creationId="{3A1052B5-4FA1-E0AF-C010-F51801486CE2}"/>
          </ac:spMkLst>
        </pc:spChg>
        <pc:spChg chg="mod">
          <ac:chgData name="Ningxin Kong" userId="S::kongn@uchicago.edu::eac30f30-de45-42bd-b44e-0e995ca8fcc9" providerId="AD" clId="Web-{0C1D627A-C9A0-4CB3-883F-E18F8C251418}" dt="2023-12-07T08:03:38.724" v="42" actId="1076"/>
          <ac:spMkLst>
            <pc:docMk/>
            <pc:sldMk cId="3340307134" sldId="306"/>
            <ac:spMk id="9" creationId="{D497F726-3A95-7544-536F-9A5F5D9B6748}"/>
          </ac:spMkLst>
        </pc:spChg>
        <pc:spChg chg="mod">
          <ac:chgData name="Ningxin Kong" userId="S::kongn@uchicago.edu::eac30f30-de45-42bd-b44e-0e995ca8fcc9" providerId="AD" clId="Web-{0C1D627A-C9A0-4CB3-883F-E18F8C251418}" dt="2023-12-07T08:03:38.724" v="41" actId="1076"/>
          <ac:spMkLst>
            <pc:docMk/>
            <pc:sldMk cId="3340307134" sldId="306"/>
            <ac:spMk id="10" creationId="{824FA146-6E79-0EDF-CFAC-FEFB22E41B22}"/>
          </ac:spMkLst>
        </pc:spChg>
        <pc:spChg chg="mod">
          <ac:chgData name="Ningxin Kong" userId="S::kongn@uchicago.edu::eac30f30-de45-42bd-b44e-0e995ca8fcc9" providerId="AD" clId="Web-{0C1D627A-C9A0-4CB3-883F-E18F8C251418}" dt="2023-12-07T08:03:38.724" v="40" actId="1076"/>
          <ac:spMkLst>
            <pc:docMk/>
            <pc:sldMk cId="3340307134" sldId="306"/>
            <ac:spMk id="11" creationId="{56881B92-410A-0C00-B4EF-8E6EDAB7A1C9}"/>
          </ac:spMkLst>
        </pc:spChg>
        <pc:spChg chg="mod">
          <ac:chgData name="Ningxin Kong" userId="S::kongn@uchicago.edu::eac30f30-de45-42bd-b44e-0e995ca8fcc9" providerId="AD" clId="Web-{0C1D627A-C9A0-4CB3-883F-E18F8C251418}" dt="2023-12-07T08:03:38.724" v="39" actId="1076"/>
          <ac:spMkLst>
            <pc:docMk/>
            <pc:sldMk cId="3340307134" sldId="306"/>
            <ac:spMk id="12" creationId="{83F0F076-6EB1-7750-CD25-054D5E3BF285}"/>
          </ac:spMkLst>
        </pc:spChg>
        <pc:spChg chg="mod">
          <ac:chgData name="Ningxin Kong" userId="S::kongn@uchicago.edu::eac30f30-de45-42bd-b44e-0e995ca8fcc9" providerId="AD" clId="Web-{0C1D627A-C9A0-4CB3-883F-E18F8C251418}" dt="2023-12-07T08:03:38.724" v="38" actId="1076"/>
          <ac:spMkLst>
            <pc:docMk/>
            <pc:sldMk cId="3340307134" sldId="306"/>
            <ac:spMk id="14" creationId="{2E321600-329E-8761-AF2C-73DC0716A893}"/>
          </ac:spMkLst>
        </pc:spChg>
        <pc:spChg chg="mod">
          <ac:chgData name="Ningxin Kong" userId="S::kongn@uchicago.edu::eac30f30-de45-42bd-b44e-0e995ca8fcc9" providerId="AD" clId="Web-{0C1D627A-C9A0-4CB3-883F-E18F8C251418}" dt="2023-12-07T08:03:38.724" v="37" actId="1076"/>
          <ac:spMkLst>
            <pc:docMk/>
            <pc:sldMk cId="3340307134" sldId="306"/>
            <ac:spMk id="15" creationId="{8D10D718-BB34-1432-FF0B-EE3E6E4E4BD5}"/>
          </ac:spMkLst>
        </pc:spChg>
        <pc:spChg chg="mod">
          <ac:chgData name="Ningxin Kong" userId="S::kongn@uchicago.edu::eac30f30-de45-42bd-b44e-0e995ca8fcc9" providerId="AD" clId="Web-{0C1D627A-C9A0-4CB3-883F-E18F8C251418}" dt="2023-12-07T08:03:38.724" v="36" actId="1076"/>
          <ac:spMkLst>
            <pc:docMk/>
            <pc:sldMk cId="3340307134" sldId="306"/>
            <ac:spMk id="16" creationId="{05B5D2BD-ECA1-D757-048E-B1E922E90B89}"/>
          </ac:spMkLst>
        </pc:spChg>
        <pc:spChg chg="mod">
          <ac:chgData name="Ningxin Kong" userId="S::kongn@uchicago.edu::eac30f30-de45-42bd-b44e-0e995ca8fcc9" providerId="AD" clId="Web-{0C1D627A-C9A0-4CB3-883F-E18F8C251418}" dt="2023-12-07T08:03:38.724" v="35" actId="1076"/>
          <ac:spMkLst>
            <pc:docMk/>
            <pc:sldMk cId="3340307134" sldId="306"/>
            <ac:spMk id="17" creationId="{715BD2F1-AE8B-C0E1-B1FE-5D66959C9245}"/>
          </ac:spMkLst>
        </pc:spChg>
        <pc:spChg chg="mod">
          <ac:chgData name="Ningxin Kong" userId="S::kongn@uchicago.edu::eac30f30-de45-42bd-b44e-0e995ca8fcc9" providerId="AD" clId="Web-{0C1D627A-C9A0-4CB3-883F-E18F8C251418}" dt="2023-12-07T08:03:38.724" v="34" actId="1076"/>
          <ac:spMkLst>
            <pc:docMk/>
            <pc:sldMk cId="3340307134" sldId="306"/>
            <ac:spMk id="18" creationId="{8027665F-4552-30E0-225E-DA63631E639E}"/>
          </ac:spMkLst>
        </pc:spChg>
        <pc:spChg chg="mod">
          <ac:chgData name="Ningxin Kong" userId="S::kongn@uchicago.edu::eac30f30-de45-42bd-b44e-0e995ca8fcc9" providerId="AD" clId="Web-{0C1D627A-C9A0-4CB3-883F-E18F8C251418}" dt="2023-12-07T08:03:38.724" v="33" actId="1076"/>
          <ac:spMkLst>
            <pc:docMk/>
            <pc:sldMk cId="3340307134" sldId="306"/>
            <ac:spMk id="19" creationId="{3B11C4B7-94E3-EB5E-00EE-370267275899}"/>
          </ac:spMkLst>
        </pc:spChg>
        <pc:spChg chg="mod">
          <ac:chgData name="Ningxin Kong" userId="S::kongn@uchicago.edu::eac30f30-de45-42bd-b44e-0e995ca8fcc9" providerId="AD" clId="Web-{0C1D627A-C9A0-4CB3-883F-E18F8C251418}" dt="2023-12-07T08:03:38.724" v="32" actId="1076"/>
          <ac:spMkLst>
            <pc:docMk/>
            <pc:sldMk cId="3340307134" sldId="306"/>
            <ac:spMk id="20" creationId="{8642C9E1-5DDF-7189-1FF3-0126D85E2588}"/>
          </ac:spMkLst>
        </pc:spChg>
        <pc:spChg chg="mod">
          <ac:chgData name="Ningxin Kong" userId="S::kongn@uchicago.edu::eac30f30-de45-42bd-b44e-0e995ca8fcc9" providerId="AD" clId="Web-{0C1D627A-C9A0-4CB3-883F-E18F8C251418}" dt="2023-12-07T08:03:38.724" v="31" actId="1076"/>
          <ac:spMkLst>
            <pc:docMk/>
            <pc:sldMk cId="3340307134" sldId="306"/>
            <ac:spMk id="21" creationId="{474F8D96-B097-E493-DACD-4A66F05D46C1}"/>
          </ac:spMkLst>
        </pc:spChg>
        <pc:spChg chg="mod">
          <ac:chgData name="Ningxin Kong" userId="S::kongn@uchicago.edu::eac30f30-de45-42bd-b44e-0e995ca8fcc9" providerId="AD" clId="Web-{0C1D627A-C9A0-4CB3-883F-E18F8C251418}" dt="2023-12-07T08:03:38.724" v="30" actId="1076"/>
          <ac:spMkLst>
            <pc:docMk/>
            <pc:sldMk cId="3340307134" sldId="306"/>
            <ac:spMk id="22" creationId="{7FAD7F6C-163B-558E-C015-B1C2DC793455}"/>
          </ac:spMkLst>
        </pc:spChg>
        <pc:grpChg chg="mod">
          <ac:chgData name="Ningxin Kong" userId="S::kongn@uchicago.edu::eac30f30-de45-42bd-b44e-0e995ca8fcc9" providerId="AD" clId="Web-{0C1D627A-C9A0-4CB3-883F-E18F8C251418}" dt="2023-12-07T08:03:38.724" v="25" actId="1076"/>
          <ac:grpSpMkLst>
            <pc:docMk/>
            <pc:sldMk cId="3340307134" sldId="306"/>
            <ac:grpSpMk id="27" creationId="{69FDA18E-E98D-08D4-C01D-225458948089}"/>
          </ac:grpSpMkLst>
        </pc:grpChg>
        <pc:grpChg chg="mod">
          <ac:chgData name="Ningxin Kong" userId="S::kongn@uchicago.edu::eac30f30-de45-42bd-b44e-0e995ca8fcc9" providerId="AD" clId="Web-{0C1D627A-C9A0-4CB3-883F-E18F8C251418}" dt="2023-12-07T08:03:38.724" v="24" actId="1076"/>
          <ac:grpSpMkLst>
            <pc:docMk/>
            <pc:sldMk cId="3340307134" sldId="306"/>
            <ac:grpSpMk id="39" creationId="{2BA90923-BB0B-FA96-F8FB-D3791739E13B}"/>
          </ac:grpSpMkLst>
        </pc:grpChg>
        <pc:grpChg chg="mod">
          <ac:chgData name="Ningxin Kong" userId="S::kongn@uchicago.edu::eac30f30-de45-42bd-b44e-0e995ca8fcc9" providerId="AD" clId="Web-{0C1D627A-C9A0-4CB3-883F-E18F8C251418}" dt="2023-12-07T08:03:38.724" v="23" actId="1076"/>
          <ac:grpSpMkLst>
            <pc:docMk/>
            <pc:sldMk cId="3340307134" sldId="306"/>
            <ac:grpSpMk id="43" creationId="{4D474AC0-738D-1336-0CE3-16D7BEC118B0}"/>
          </ac:grpSpMkLst>
        </pc:grpChg>
        <pc:grpChg chg="mod">
          <ac:chgData name="Ningxin Kong" userId="S::kongn@uchicago.edu::eac30f30-de45-42bd-b44e-0e995ca8fcc9" providerId="AD" clId="Web-{0C1D627A-C9A0-4CB3-883F-E18F8C251418}" dt="2023-12-07T08:03:38.724" v="22" actId="1076"/>
          <ac:grpSpMkLst>
            <pc:docMk/>
            <pc:sldMk cId="3340307134" sldId="306"/>
            <ac:grpSpMk id="61" creationId="{EFAFBED0-EAC8-9FBB-D0A1-10AF80A92C98}"/>
          </ac:grpSpMkLst>
        </pc:grpChg>
        <pc:cxnChg chg="mod">
          <ac:chgData name="Ningxin Kong" userId="S::kongn@uchicago.edu::eac30f30-de45-42bd-b44e-0e995ca8fcc9" providerId="AD" clId="Web-{0C1D627A-C9A0-4CB3-883F-E18F8C251418}" dt="2023-12-07T08:03:38.724" v="36" actId="1076"/>
          <ac:cxnSpMkLst>
            <pc:docMk/>
            <pc:sldMk cId="3340307134" sldId="306"/>
            <ac:cxnSpMk id="23" creationId="{83CB5F0D-A392-9B41-B72F-216D9019E15D}"/>
          </ac:cxnSpMkLst>
        </pc:cxnChg>
        <pc:cxnChg chg="mod">
          <ac:chgData name="Ningxin Kong" userId="S::kongn@uchicago.edu::eac30f30-de45-42bd-b44e-0e995ca8fcc9" providerId="AD" clId="Web-{0C1D627A-C9A0-4CB3-883F-E18F8C251418}" dt="2023-12-07T08:03:38.724" v="36" actId="1076"/>
          <ac:cxnSpMkLst>
            <pc:docMk/>
            <pc:sldMk cId="3340307134" sldId="306"/>
            <ac:cxnSpMk id="24" creationId="{2D787558-B8AA-0C51-6CB6-9F94AF80EEC2}"/>
          </ac:cxnSpMkLst>
        </pc:cxnChg>
        <pc:cxnChg chg="mod">
          <ac:chgData name="Ningxin Kong" userId="S::kongn@uchicago.edu::eac30f30-de45-42bd-b44e-0e995ca8fcc9" providerId="AD" clId="Web-{0C1D627A-C9A0-4CB3-883F-E18F8C251418}" dt="2023-12-07T08:03:38.724" v="32" actId="1076"/>
          <ac:cxnSpMkLst>
            <pc:docMk/>
            <pc:sldMk cId="3340307134" sldId="306"/>
            <ac:cxnSpMk id="25" creationId="{356B1466-B8A0-34D9-0B11-D83E4128BC36}"/>
          </ac:cxnSpMkLst>
        </pc:cxnChg>
        <pc:cxnChg chg="mod">
          <ac:chgData name="Ningxin Kong" userId="S::kongn@uchicago.edu::eac30f30-de45-42bd-b44e-0e995ca8fcc9" providerId="AD" clId="Web-{0C1D627A-C9A0-4CB3-883F-E18F8C251418}" dt="2023-12-07T08:03:38.724" v="34" actId="1076"/>
          <ac:cxnSpMkLst>
            <pc:docMk/>
            <pc:sldMk cId="3340307134" sldId="306"/>
            <ac:cxnSpMk id="26" creationId="{6F3E6DF2-9130-F5DE-6A38-A209BA2BF8DD}"/>
          </ac:cxnSpMkLst>
        </pc:cxnChg>
      </pc:sldChg>
    </pc:docChg>
  </pc:docChgLst>
  <pc:docChgLst>
    <pc:chgData name="Huaiyuan Fan" userId="S::huaiyuanf@uchicago.edu::9757eada-f7d4-4478-81ac-7058f2f3e529" providerId="AD" clId="Web-{2747A739-33C7-422E-A8F8-20AC6A0D82F0}"/>
    <pc:docChg chg="addSld delSld modSld">
      <pc:chgData name="Huaiyuan Fan" userId="S::huaiyuanf@uchicago.edu::9757eada-f7d4-4478-81ac-7058f2f3e529" providerId="AD" clId="Web-{2747A739-33C7-422E-A8F8-20AC6A0D82F0}" dt="2023-12-06T00:46:07.148" v="452" actId="1076"/>
      <pc:docMkLst>
        <pc:docMk/>
      </pc:docMkLst>
      <pc:sldChg chg="modSp">
        <pc:chgData name="Huaiyuan Fan" userId="S::huaiyuanf@uchicago.edu::9757eada-f7d4-4478-81ac-7058f2f3e529" providerId="AD" clId="Web-{2747A739-33C7-422E-A8F8-20AC6A0D82F0}" dt="2023-12-06T00:18:44.754" v="2" actId="20577"/>
        <pc:sldMkLst>
          <pc:docMk/>
          <pc:sldMk cId="4069193037" sldId="292"/>
        </pc:sldMkLst>
        <pc:spChg chg="mod">
          <ac:chgData name="Huaiyuan Fan" userId="S::huaiyuanf@uchicago.edu::9757eada-f7d4-4478-81ac-7058f2f3e529" providerId="AD" clId="Web-{2747A739-33C7-422E-A8F8-20AC6A0D82F0}" dt="2023-12-06T00:18:44.754" v="2" actId="20577"/>
          <ac:spMkLst>
            <pc:docMk/>
            <pc:sldMk cId="4069193037" sldId="292"/>
            <ac:spMk id="117" creationId="{00000000-0000-0000-0000-000000000000}"/>
          </ac:spMkLst>
        </pc:spChg>
      </pc:sldChg>
      <pc:sldChg chg="modSp">
        <pc:chgData name="Huaiyuan Fan" userId="S::huaiyuanf@uchicago.edu::9757eada-f7d4-4478-81ac-7058f2f3e529" providerId="AD" clId="Web-{2747A739-33C7-422E-A8F8-20AC6A0D82F0}" dt="2023-12-06T00:18:47.644" v="4" actId="20577"/>
        <pc:sldMkLst>
          <pc:docMk/>
          <pc:sldMk cId="2855687172" sldId="296"/>
        </pc:sldMkLst>
        <pc:spChg chg="mod">
          <ac:chgData name="Huaiyuan Fan" userId="S::huaiyuanf@uchicago.edu::9757eada-f7d4-4478-81ac-7058f2f3e529" providerId="AD" clId="Web-{2747A739-33C7-422E-A8F8-20AC6A0D82F0}" dt="2023-12-06T00:18:47.644" v="4" actId="20577"/>
          <ac:spMkLst>
            <pc:docMk/>
            <pc:sldMk cId="2855687172" sldId="296"/>
            <ac:spMk id="117" creationId="{00000000-0000-0000-0000-000000000000}"/>
          </ac:spMkLst>
        </pc:spChg>
      </pc:sldChg>
      <pc:sldChg chg="addSp delSp modSp del">
        <pc:chgData name="Huaiyuan Fan" userId="S::huaiyuanf@uchicago.edu::9757eada-f7d4-4478-81ac-7058f2f3e529" providerId="AD" clId="Web-{2747A739-33C7-422E-A8F8-20AC6A0D82F0}" dt="2023-12-06T00:26:35.127" v="51"/>
        <pc:sldMkLst>
          <pc:docMk/>
          <pc:sldMk cId="358057250" sldId="297"/>
        </pc:sldMkLst>
        <pc:spChg chg="mod">
          <ac:chgData name="Huaiyuan Fan" userId="S::huaiyuanf@uchicago.edu::9757eada-f7d4-4478-81ac-7058f2f3e529" providerId="AD" clId="Web-{2747A739-33C7-422E-A8F8-20AC6A0D82F0}" dt="2023-12-06T00:19:21.598" v="26" actId="20577"/>
          <ac:spMkLst>
            <pc:docMk/>
            <pc:sldMk cId="358057250" sldId="297"/>
            <ac:spMk id="2" creationId="{2BD8C944-A2E3-9A23-D7DE-CF0220EB4D9F}"/>
          </ac:spMkLst>
        </pc:spChg>
        <pc:picChg chg="del">
          <ac:chgData name="Huaiyuan Fan" userId="S::huaiyuanf@uchicago.edu::9757eada-f7d4-4478-81ac-7058f2f3e529" providerId="AD" clId="Web-{2747A739-33C7-422E-A8F8-20AC6A0D82F0}" dt="2023-12-06T00:17:26.970" v="0"/>
          <ac:picMkLst>
            <pc:docMk/>
            <pc:sldMk cId="358057250" sldId="297"/>
            <ac:picMk id="5" creationId="{7AB57C02-4F2A-EE3D-EEFD-AE6E1C1B806B}"/>
          </ac:picMkLst>
        </pc:picChg>
        <pc:picChg chg="add del mod">
          <ac:chgData name="Huaiyuan Fan" userId="S::huaiyuanf@uchicago.edu::9757eada-f7d4-4478-81ac-7058f2f3e529" providerId="AD" clId="Web-{2747A739-33C7-422E-A8F8-20AC6A0D82F0}" dt="2023-12-06T00:22:39.136" v="32"/>
          <ac:picMkLst>
            <pc:docMk/>
            <pc:sldMk cId="358057250" sldId="297"/>
            <ac:picMk id="6" creationId="{087C9B28-B8D4-3FE3-C5A9-210B960E91BC}"/>
          </ac:picMkLst>
        </pc:picChg>
        <pc:picChg chg="add mod">
          <ac:chgData name="Huaiyuan Fan" userId="S::huaiyuanf@uchicago.edu::9757eada-f7d4-4478-81ac-7058f2f3e529" providerId="AD" clId="Web-{2747A739-33C7-422E-A8F8-20AC6A0D82F0}" dt="2023-12-06T00:26:08.002" v="39" actId="1076"/>
          <ac:picMkLst>
            <pc:docMk/>
            <pc:sldMk cId="358057250" sldId="297"/>
            <ac:picMk id="7" creationId="{1D002330-905E-3F8B-8B26-CDD70D1F27A2}"/>
          </ac:picMkLst>
        </pc:picChg>
      </pc:sldChg>
      <pc:sldChg chg="addSp delSp modSp add replId">
        <pc:chgData name="Huaiyuan Fan" userId="S::huaiyuanf@uchicago.edu::9757eada-f7d4-4478-81ac-7058f2f3e529" providerId="AD" clId="Web-{2747A739-33C7-422E-A8F8-20AC6A0D82F0}" dt="2023-12-06T00:46:07.148" v="452" actId="1076"/>
        <pc:sldMkLst>
          <pc:docMk/>
          <pc:sldMk cId="1048346163" sldId="303"/>
        </pc:sldMkLst>
        <pc:spChg chg="mod">
          <ac:chgData name="Huaiyuan Fan" userId="S::huaiyuanf@uchicago.edu::9757eada-f7d4-4478-81ac-7058f2f3e529" providerId="AD" clId="Web-{2747A739-33C7-422E-A8F8-20AC6A0D82F0}" dt="2023-12-06T00:46:07.148" v="452" actId="1076"/>
          <ac:spMkLst>
            <pc:docMk/>
            <pc:sldMk cId="1048346163" sldId="303"/>
            <ac:spMk id="3" creationId="{2BF5B48F-69DC-850A-631D-4B0DCF7E0A3F}"/>
          </ac:spMkLst>
        </pc:spChg>
        <pc:spChg chg="mod">
          <ac:chgData name="Huaiyuan Fan" userId="S::huaiyuanf@uchicago.edu::9757eada-f7d4-4478-81ac-7058f2f3e529" providerId="AD" clId="Web-{2747A739-33C7-422E-A8F8-20AC6A0D82F0}" dt="2023-12-06T00:26:32.487" v="50" actId="20577"/>
          <ac:spMkLst>
            <pc:docMk/>
            <pc:sldMk cId="1048346163" sldId="303"/>
            <ac:spMk id="117" creationId="{00000000-0000-0000-0000-000000000000}"/>
          </ac:spMkLst>
        </pc:spChg>
        <pc:picChg chg="del mod">
          <ac:chgData name="Huaiyuan Fan" userId="S::huaiyuanf@uchicago.edu::9757eada-f7d4-4478-81ac-7058f2f3e529" providerId="AD" clId="Web-{2747A739-33C7-422E-A8F8-20AC6A0D82F0}" dt="2023-12-06T00:26:17.846" v="44"/>
          <ac:picMkLst>
            <pc:docMk/>
            <pc:sldMk cId="1048346163" sldId="303"/>
            <ac:picMk id="4" creationId="{8A852798-789F-DBC8-EBE9-5B595324E10C}"/>
          </ac:picMkLst>
        </pc:picChg>
        <pc:picChg chg="del">
          <ac:chgData name="Huaiyuan Fan" userId="S::huaiyuanf@uchicago.edu::9757eada-f7d4-4478-81ac-7058f2f3e529" providerId="AD" clId="Web-{2747A739-33C7-422E-A8F8-20AC6A0D82F0}" dt="2023-12-06T00:26:18.424" v="45"/>
          <ac:picMkLst>
            <pc:docMk/>
            <pc:sldMk cId="1048346163" sldId="303"/>
            <ac:picMk id="6" creationId="{54198F0F-B34A-EB4B-FF37-9549EC50B1CF}"/>
          </ac:picMkLst>
        </pc:picChg>
        <pc:picChg chg="add del mod">
          <ac:chgData name="Huaiyuan Fan" userId="S::huaiyuanf@uchicago.edu::9757eada-f7d4-4478-81ac-7058f2f3e529" providerId="AD" clId="Web-{2747A739-33C7-422E-A8F8-20AC6A0D82F0}" dt="2023-12-06T00:41:40.030" v="413"/>
          <ac:picMkLst>
            <pc:docMk/>
            <pc:sldMk cId="1048346163" sldId="303"/>
            <ac:picMk id="7" creationId="{C8E8B126-6AD0-62D6-7F1B-FDD51A359FF1}"/>
          </ac:picMkLst>
        </pc:picChg>
        <pc:picChg chg="add del mod">
          <ac:chgData name="Huaiyuan Fan" userId="S::huaiyuanf@uchicago.edu::9757eada-f7d4-4478-81ac-7058f2f3e529" providerId="AD" clId="Web-{2747A739-33C7-422E-A8F8-20AC6A0D82F0}" dt="2023-12-06T00:43:44.440" v="431"/>
          <ac:picMkLst>
            <pc:docMk/>
            <pc:sldMk cId="1048346163" sldId="303"/>
            <ac:picMk id="8" creationId="{0D9C0A10-5970-666C-4330-88625B992A42}"/>
          </ac:picMkLst>
        </pc:picChg>
        <pc:picChg chg="add mod">
          <ac:chgData name="Huaiyuan Fan" userId="S::huaiyuanf@uchicago.edu::9757eada-f7d4-4478-81ac-7058f2f3e529" providerId="AD" clId="Web-{2747A739-33C7-422E-A8F8-20AC6A0D82F0}" dt="2023-12-06T00:44:12.644" v="441" actId="1076"/>
          <ac:picMkLst>
            <pc:docMk/>
            <pc:sldMk cId="1048346163" sldId="303"/>
            <ac:picMk id="9" creationId="{730F1FFB-79FF-4197-157B-363848734CFB}"/>
          </ac:picMkLst>
        </pc:picChg>
      </pc:sldChg>
    </pc:docChg>
  </pc:docChgLst>
  <pc:docChgLst>
    <pc:chgData name="Xulin Chen" userId="S::xulinchen@uchicago.edu::9847f42d-7ff7-4fed-ba6f-bc3f718b21aa" providerId="AD" clId="Web-{4992F619-A5D4-4039-89CB-2FAD78743A6A}"/>
    <pc:docChg chg="addSld delSld modSld">
      <pc:chgData name="Xulin Chen" userId="S::xulinchen@uchicago.edu::9847f42d-7ff7-4fed-ba6f-bc3f718b21aa" providerId="AD" clId="Web-{4992F619-A5D4-4039-89CB-2FAD78743A6A}" dt="2023-12-05T08:05:34.756" v="194"/>
      <pc:docMkLst>
        <pc:docMk/>
      </pc:docMkLst>
      <pc:sldChg chg="modSp">
        <pc:chgData name="Xulin Chen" userId="S::xulinchen@uchicago.edu::9847f42d-7ff7-4fed-ba6f-bc3f718b21aa" providerId="AD" clId="Web-{4992F619-A5D4-4039-89CB-2FAD78743A6A}" dt="2023-12-05T07:59:35.884" v="150" actId="20577"/>
        <pc:sldMkLst>
          <pc:docMk/>
          <pc:sldMk cId="0" sldId="258"/>
        </pc:sldMkLst>
        <pc:spChg chg="mod">
          <ac:chgData name="Xulin Chen" userId="S::xulinchen@uchicago.edu::9847f42d-7ff7-4fed-ba6f-bc3f718b21aa" providerId="AD" clId="Web-{4992F619-A5D4-4039-89CB-2FAD78743A6A}" dt="2023-12-05T07:59:35.884" v="150" actId="20577"/>
          <ac:spMkLst>
            <pc:docMk/>
            <pc:sldMk cId="0" sldId="258"/>
            <ac:spMk id="82" creationId="{00000000-0000-0000-0000-000000000000}"/>
          </ac:spMkLst>
        </pc:spChg>
        <pc:spChg chg="mod">
          <ac:chgData name="Xulin Chen" userId="S::xulinchen@uchicago.edu::9847f42d-7ff7-4fed-ba6f-bc3f718b21aa" providerId="AD" clId="Web-{4992F619-A5D4-4039-89CB-2FAD78743A6A}" dt="2023-12-05T07:55:32.300" v="5" actId="20577"/>
          <ac:spMkLst>
            <pc:docMk/>
            <pc:sldMk cId="0" sldId="258"/>
            <ac:spMk id="83" creationId="{00000000-0000-0000-0000-000000000000}"/>
          </ac:spMkLst>
        </pc:spChg>
        <pc:spChg chg="mod">
          <ac:chgData name="Xulin Chen" userId="S::xulinchen@uchicago.edu::9847f42d-7ff7-4fed-ba6f-bc3f718b21aa" providerId="AD" clId="Web-{4992F619-A5D4-4039-89CB-2FAD78743A6A}" dt="2023-12-05T07:55:24.206" v="3" actId="20577"/>
          <ac:spMkLst>
            <pc:docMk/>
            <pc:sldMk cId="0" sldId="258"/>
            <ac:spMk id="84" creationId="{00000000-0000-0000-0000-000000000000}"/>
          </ac:spMkLst>
        </pc:spChg>
        <pc:spChg chg="mod">
          <ac:chgData name="Xulin Chen" userId="S::xulinchen@uchicago.edu::9847f42d-7ff7-4fed-ba6f-bc3f718b21aa" providerId="AD" clId="Web-{4992F619-A5D4-4039-89CB-2FAD78743A6A}" dt="2023-12-05T07:55:22.128" v="1" actId="20577"/>
          <ac:spMkLst>
            <pc:docMk/>
            <pc:sldMk cId="0" sldId="258"/>
            <ac:spMk id="85" creationId="{00000000-0000-0000-0000-000000000000}"/>
          </ac:spMkLst>
        </pc:spChg>
      </pc:sldChg>
      <pc:sldChg chg="modSp">
        <pc:chgData name="Xulin Chen" userId="S::xulinchen@uchicago.edu::9847f42d-7ff7-4fed-ba6f-bc3f718b21aa" providerId="AD" clId="Web-{4992F619-A5D4-4039-89CB-2FAD78743A6A}" dt="2023-12-05T07:59:21.102" v="149" actId="20577"/>
        <pc:sldMkLst>
          <pc:docMk/>
          <pc:sldMk cId="0" sldId="259"/>
        </pc:sldMkLst>
        <pc:spChg chg="mod">
          <ac:chgData name="Xulin Chen" userId="S::xulinchen@uchicago.edu::9847f42d-7ff7-4fed-ba6f-bc3f718b21aa" providerId="AD" clId="Web-{4992F619-A5D4-4039-89CB-2FAD78743A6A}" dt="2023-12-05T07:59:21.102" v="149" actId="20577"/>
          <ac:spMkLst>
            <pc:docMk/>
            <pc:sldMk cId="0" sldId="259"/>
            <ac:spMk id="102" creationId="{00000000-0000-0000-0000-000000000000}"/>
          </ac:spMkLst>
        </pc:spChg>
      </pc:sldChg>
      <pc:sldChg chg="mod modShow">
        <pc:chgData name="Xulin Chen" userId="S::xulinchen@uchicago.edu::9847f42d-7ff7-4fed-ba6f-bc3f718b21aa" providerId="AD" clId="Web-{4992F619-A5D4-4039-89CB-2FAD78743A6A}" dt="2023-12-05T08:03:37.597" v="179"/>
        <pc:sldMkLst>
          <pc:docMk/>
          <pc:sldMk cId="3795136398" sldId="284"/>
        </pc:sldMkLst>
      </pc:sldChg>
      <pc:sldChg chg="del">
        <pc:chgData name="Xulin Chen" userId="S::xulinchen@uchicago.edu::9847f42d-7ff7-4fed-ba6f-bc3f718b21aa" providerId="AD" clId="Web-{4992F619-A5D4-4039-89CB-2FAD78743A6A}" dt="2023-12-05T08:05:14.771" v="191"/>
        <pc:sldMkLst>
          <pc:docMk/>
          <pc:sldMk cId="3205935266" sldId="286"/>
        </pc:sldMkLst>
      </pc:sldChg>
      <pc:sldChg chg="del">
        <pc:chgData name="Xulin Chen" userId="S::xulinchen@uchicago.edu::9847f42d-7ff7-4fed-ba6f-bc3f718b21aa" providerId="AD" clId="Web-{4992F619-A5D4-4039-89CB-2FAD78743A6A}" dt="2023-12-05T08:05:17.552" v="192"/>
        <pc:sldMkLst>
          <pc:docMk/>
          <pc:sldMk cId="1012784087" sldId="287"/>
        </pc:sldMkLst>
      </pc:sldChg>
      <pc:sldChg chg="del">
        <pc:chgData name="Xulin Chen" userId="S::xulinchen@uchicago.edu::9847f42d-7ff7-4fed-ba6f-bc3f718b21aa" providerId="AD" clId="Web-{4992F619-A5D4-4039-89CB-2FAD78743A6A}" dt="2023-12-05T08:05:01.208" v="190"/>
        <pc:sldMkLst>
          <pc:docMk/>
          <pc:sldMk cId="2568777707" sldId="288"/>
        </pc:sldMkLst>
      </pc:sldChg>
      <pc:sldChg chg="mod modShow">
        <pc:chgData name="Xulin Chen" userId="S::xulinchen@uchicago.edu::9847f42d-7ff7-4fed-ba6f-bc3f718b21aa" providerId="AD" clId="Web-{4992F619-A5D4-4039-89CB-2FAD78743A6A}" dt="2023-12-05T08:04:41.989" v="188"/>
        <pc:sldMkLst>
          <pc:docMk/>
          <pc:sldMk cId="3487398395" sldId="289"/>
        </pc:sldMkLst>
      </pc:sldChg>
      <pc:sldChg chg="mod modShow">
        <pc:chgData name="Xulin Chen" userId="S::xulinchen@uchicago.edu::9847f42d-7ff7-4fed-ba6f-bc3f718b21aa" providerId="AD" clId="Web-{4992F619-A5D4-4039-89CB-2FAD78743A6A}" dt="2023-12-05T08:04:55.614" v="189"/>
        <pc:sldMkLst>
          <pc:docMk/>
          <pc:sldMk cId="1668792029" sldId="290"/>
        </pc:sldMkLst>
      </pc:sldChg>
      <pc:sldChg chg="addSp delSp modSp add replId">
        <pc:chgData name="Xulin Chen" userId="S::xulinchen@uchicago.edu::9847f42d-7ff7-4fed-ba6f-bc3f718b21aa" providerId="AD" clId="Web-{4992F619-A5D4-4039-89CB-2FAD78743A6A}" dt="2023-12-05T08:03:26.018" v="178" actId="20577"/>
        <pc:sldMkLst>
          <pc:docMk/>
          <pc:sldMk cId="3802660639" sldId="291"/>
        </pc:sldMkLst>
        <pc:spChg chg="del">
          <ac:chgData name="Xulin Chen" userId="S::xulinchen@uchicago.edu::9847f42d-7ff7-4fed-ba6f-bc3f718b21aa" providerId="AD" clId="Web-{4992F619-A5D4-4039-89CB-2FAD78743A6A}" dt="2023-12-05T08:02:36.002" v="166"/>
          <ac:spMkLst>
            <pc:docMk/>
            <pc:sldMk cId="3802660639" sldId="291"/>
            <ac:spMk id="3" creationId="{A33B53CB-2A9B-3D4A-481B-C6187AEE75CB}"/>
          </ac:spMkLst>
        </pc:spChg>
        <pc:spChg chg="add mod">
          <ac:chgData name="Xulin Chen" userId="S::xulinchen@uchicago.edu::9847f42d-7ff7-4fed-ba6f-bc3f718b21aa" providerId="AD" clId="Web-{4992F619-A5D4-4039-89CB-2FAD78743A6A}" dt="2023-12-05T08:02:49.002" v="168" actId="1076"/>
          <ac:spMkLst>
            <pc:docMk/>
            <pc:sldMk cId="3802660639" sldId="291"/>
            <ac:spMk id="8" creationId="{55FB69A7-40F3-3646-8895-FD7FFFF163A1}"/>
          </ac:spMkLst>
        </pc:spChg>
        <pc:spChg chg="mod">
          <ac:chgData name="Xulin Chen" userId="S::xulinchen@uchicago.edu::9847f42d-7ff7-4fed-ba6f-bc3f718b21aa" providerId="AD" clId="Web-{4992F619-A5D4-4039-89CB-2FAD78743A6A}" dt="2023-12-05T08:03:26.018" v="178" actId="20577"/>
          <ac:spMkLst>
            <pc:docMk/>
            <pc:sldMk cId="3802660639" sldId="291"/>
            <ac:spMk id="117" creationId="{00000000-0000-0000-0000-000000000000}"/>
          </ac:spMkLst>
        </pc:spChg>
        <pc:picChg chg="add mod modCrop">
          <ac:chgData name="Xulin Chen" userId="S::xulinchen@uchicago.edu::9847f42d-7ff7-4fed-ba6f-bc3f718b21aa" providerId="AD" clId="Web-{4992F619-A5D4-4039-89CB-2FAD78743A6A}" dt="2023-12-05T08:01:27.531" v="155"/>
          <ac:picMkLst>
            <pc:docMk/>
            <pc:sldMk cId="3802660639" sldId="291"/>
            <ac:picMk id="4" creationId="{6FE40E69-0E65-3FFE-8EEE-D59154A0A766}"/>
          </ac:picMkLst>
        </pc:picChg>
        <pc:picChg chg="del">
          <ac:chgData name="Xulin Chen" userId="S::xulinchen@uchicago.edu::9847f42d-7ff7-4fed-ba6f-bc3f718b21aa" providerId="AD" clId="Web-{4992F619-A5D4-4039-89CB-2FAD78743A6A}" dt="2023-12-05T08:01:16.109" v="152"/>
          <ac:picMkLst>
            <pc:docMk/>
            <pc:sldMk cId="3802660639" sldId="291"/>
            <ac:picMk id="7" creationId="{795C94A0-70B9-AA46-8A66-12D0E486C108}"/>
          </ac:picMkLst>
        </pc:picChg>
      </pc:sldChg>
      <pc:sldChg chg="addSp delSp modSp add replId">
        <pc:chgData name="Xulin Chen" userId="S::xulinchen@uchicago.edu::9847f42d-7ff7-4fed-ba6f-bc3f718b21aa" providerId="AD" clId="Web-{4992F619-A5D4-4039-89CB-2FAD78743A6A}" dt="2023-12-05T08:05:34.756" v="194"/>
        <pc:sldMkLst>
          <pc:docMk/>
          <pc:sldMk cId="4069193037" sldId="292"/>
        </pc:sldMkLst>
        <pc:spChg chg="del">
          <ac:chgData name="Xulin Chen" userId="S::xulinchen@uchicago.edu::9847f42d-7ff7-4fed-ba6f-bc3f718b21aa" providerId="AD" clId="Web-{4992F619-A5D4-4039-89CB-2FAD78743A6A}" dt="2023-12-05T08:04:01.269" v="182"/>
          <ac:spMkLst>
            <pc:docMk/>
            <pc:sldMk cId="4069193037" sldId="292"/>
            <ac:spMk id="8" creationId="{55FB69A7-40F3-3646-8895-FD7FFFF163A1}"/>
          </ac:spMkLst>
        </pc:spChg>
        <pc:picChg chg="add mod modCrop">
          <ac:chgData name="Xulin Chen" userId="S::xulinchen@uchicago.edu::9847f42d-7ff7-4fed-ba6f-bc3f718b21aa" providerId="AD" clId="Web-{4992F619-A5D4-4039-89CB-2FAD78743A6A}" dt="2023-12-05T08:05:34.756" v="194"/>
          <ac:picMkLst>
            <pc:docMk/>
            <pc:sldMk cId="4069193037" sldId="292"/>
            <ac:picMk id="3" creationId="{50FBB12F-9BA7-2F7E-08B8-2A744DD58659}"/>
          </ac:picMkLst>
        </pc:picChg>
        <pc:picChg chg="del">
          <ac:chgData name="Xulin Chen" userId="S::xulinchen@uchicago.edu::9847f42d-7ff7-4fed-ba6f-bc3f718b21aa" providerId="AD" clId="Web-{4992F619-A5D4-4039-89CB-2FAD78743A6A}" dt="2023-12-05T08:03:58.832" v="181"/>
          <ac:picMkLst>
            <pc:docMk/>
            <pc:sldMk cId="4069193037" sldId="292"/>
            <ac:picMk id="4" creationId="{6FE40E69-0E65-3FFE-8EEE-D59154A0A766}"/>
          </ac:picMkLst>
        </pc:picChg>
      </pc:sldChg>
    </pc:docChg>
  </pc:docChgLst>
  <pc:docChgLst>
    <pc:chgData name="Ningxin Kong" userId="S::kongn@uchicago.edu::eac30f30-de45-42bd-b44e-0e995ca8fcc9" providerId="AD" clId="Web-{A7ADF821-7A90-42ED-A78B-AA043EC1B017}"/>
    <pc:docChg chg="addSld modSld">
      <pc:chgData name="Ningxin Kong" userId="S::kongn@uchicago.edu::eac30f30-de45-42bd-b44e-0e995ca8fcc9" providerId="AD" clId="Web-{A7ADF821-7A90-42ED-A78B-AA043EC1B017}" dt="2023-12-06T07:15:50.540" v="96"/>
      <pc:docMkLst>
        <pc:docMk/>
      </pc:docMkLst>
      <pc:sldChg chg="modSp">
        <pc:chgData name="Ningxin Kong" userId="S::kongn@uchicago.edu::eac30f30-de45-42bd-b44e-0e995ca8fcc9" providerId="AD" clId="Web-{A7ADF821-7A90-42ED-A78B-AA043EC1B017}" dt="2023-12-06T07:08:14.883" v="50"/>
        <pc:sldMkLst>
          <pc:docMk/>
          <pc:sldMk cId="0" sldId="257"/>
        </pc:sldMkLst>
        <pc:graphicFrameChg chg="mod modGraphic">
          <ac:chgData name="Ningxin Kong" userId="S::kongn@uchicago.edu::eac30f30-de45-42bd-b44e-0e995ca8fcc9" providerId="AD" clId="Web-{A7ADF821-7A90-42ED-A78B-AA043EC1B017}" dt="2023-12-06T07:08:14.883" v="50"/>
          <ac:graphicFrameMkLst>
            <pc:docMk/>
            <pc:sldMk cId="0" sldId="257"/>
            <ac:graphicFrameMk id="72" creationId="{00000000-0000-0000-0000-000000000000}"/>
          </ac:graphicFrameMkLst>
        </pc:graphicFrameChg>
      </pc:sldChg>
      <pc:sldChg chg="modSp">
        <pc:chgData name="Ningxin Kong" userId="S::kongn@uchicago.edu::eac30f30-de45-42bd-b44e-0e995ca8fcc9" providerId="AD" clId="Web-{A7ADF821-7A90-42ED-A78B-AA043EC1B017}" dt="2023-12-06T07:08:37.727" v="52" actId="20577"/>
        <pc:sldMkLst>
          <pc:docMk/>
          <pc:sldMk cId="2043218232" sldId="304"/>
        </pc:sldMkLst>
        <pc:spChg chg="mod">
          <ac:chgData name="Ningxin Kong" userId="S::kongn@uchicago.edu::eac30f30-de45-42bd-b44e-0e995ca8fcc9" providerId="AD" clId="Web-{A7ADF821-7A90-42ED-A78B-AA043EC1B017}" dt="2023-12-06T07:06:25.129" v="0" actId="14100"/>
          <ac:spMkLst>
            <pc:docMk/>
            <pc:sldMk cId="2043218232" sldId="304"/>
            <ac:spMk id="35" creationId="{582E06B6-4570-6C6A-29A2-7C0E232E9C7F}"/>
          </ac:spMkLst>
        </pc:spChg>
        <pc:spChg chg="mod">
          <ac:chgData name="Ningxin Kong" userId="S::kongn@uchicago.edu::eac30f30-de45-42bd-b44e-0e995ca8fcc9" providerId="AD" clId="Web-{A7ADF821-7A90-42ED-A78B-AA043EC1B017}" dt="2023-12-06T07:08:37.727" v="52" actId="20577"/>
          <ac:spMkLst>
            <pc:docMk/>
            <pc:sldMk cId="2043218232" sldId="304"/>
            <ac:spMk id="117" creationId="{00000000-0000-0000-0000-000000000000}"/>
          </ac:spMkLst>
        </pc:spChg>
      </pc:sldChg>
      <pc:sldChg chg="addSp modSp new">
        <pc:chgData name="Ningxin Kong" userId="S::kongn@uchicago.edu::eac30f30-de45-42bd-b44e-0e995ca8fcc9" providerId="AD" clId="Web-{A7ADF821-7A90-42ED-A78B-AA043EC1B017}" dt="2023-12-06T07:13:41.754" v="67" actId="20577"/>
        <pc:sldMkLst>
          <pc:docMk/>
          <pc:sldMk cId="3340307134" sldId="306"/>
        </pc:sldMkLst>
        <pc:spChg chg="mod">
          <ac:chgData name="Ningxin Kong" userId="S::kongn@uchicago.edu::eac30f30-de45-42bd-b44e-0e995ca8fcc9" providerId="AD" clId="Web-{A7ADF821-7A90-42ED-A78B-AA043EC1B017}" dt="2023-12-06T07:13:41.754" v="67" actId="20577"/>
          <ac:spMkLst>
            <pc:docMk/>
            <pc:sldMk cId="3340307134" sldId="306"/>
            <ac:spMk id="2" creationId="{9D2CF125-5C81-2186-EABF-5CBBF3D3168A}"/>
          </ac:spMkLst>
        </pc:spChg>
        <pc:graphicFrameChg chg="add mod modGraphic">
          <ac:chgData name="Ningxin Kong" userId="S::kongn@uchicago.edu::eac30f30-de45-42bd-b44e-0e995ca8fcc9" providerId="AD" clId="Web-{A7ADF821-7A90-42ED-A78B-AA043EC1B017}" dt="2023-12-06T07:12:51.237" v="60"/>
          <ac:graphicFrameMkLst>
            <pc:docMk/>
            <pc:sldMk cId="3340307134" sldId="306"/>
            <ac:graphicFrameMk id="6" creationId="{B7B0E691-D31D-DBFB-1B39-FA538D75BB95}"/>
          </ac:graphicFrameMkLst>
        </pc:graphicFrameChg>
      </pc:sldChg>
      <pc:sldChg chg="addSp modSp new">
        <pc:chgData name="Ningxin Kong" userId="S::kongn@uchicago.edu::eac30f30-de45-42bd-b44e-0e995ca8fcc9" providerId="AD" clId="Web-{A7ADF821-7A90-42ED-A78B-AA043EC1B017}" dt="2023-12-06T07:14:52.897" v="76"/>
        <pc:sldMkLst>
          <pc:docMk/>
          <pc:sldMk cId="61003862" sldId="307"/>
        </pc:sldMkLst>
        <pc:spChg chg="mod">
          <ac:chgData name="Ningxin Kong" userId="S::kongn@uchicago.edu::eac30f30-de45-42bd-b44e-0e995ca8fcc9" providerId="AD" clId="Web-{A7ADF821-7A90-42ED-A78B-AA043EC1B017}" dt="2023-12-06T07:14:48.397" v="75" actId="20577"/>
          <ac:spMkLst>
            <pc:docMk/>
            <pc:sldMk cId="61003862" sldId="307"/>
            <ac:spMk id="2" creationId="{4E3BE31D-20D5-8231-0DCD-C7163F7B0208}"/>
          </ac:spMkLst>
        </pc:spChg>
        <pc:graphicFrameChg chg="add">
          <ac:chgData name="Ningxin Kong" userId="S::kongn@uchicago.edu::eac30f30-de45-42bd-b44e-0e995ca8fcc9" providerId="AD" clId="Web-{A7ADF821-7A90-42ED-A78B-AA043EC1B017}" dt="2023-12-06T07:14:52.897" v="76"/>
          <ac:graphicFrameMkLst>
            <pc:docMk/>
            <pc:sldMk cId="61003862" sldId="307"/>
            <ac:graphicFrameMk id="6" creationId="{0D1AD26C-9486-B439-0BF7-54CA7B47BCCD}"/>
          </ac:graphicFrameMkLst>
        </pc:graphicFrameChg>
      </pc:sldChg>
      <pc:sldChg chg="addSp modSp new">
        <pc:chgData name="Ningxin Kong" userId="S::kongn@uchicago.edu::eac30f30-de45-42bd-b44e-0e995ca8fcc9" providerId="AD" clId="Web-{A7ADF821-7A90-42ED-A78B-AA043EC1B017}" dt="2023-12-06T07:15:50.540" v="96"/>
        <pc:sldMkLst>
          <pc:docMk/>
          <pc:sldMk cId="3308080917" sldId="308"/>
        </pc:sldMkLst>
        <pc:spChg chg="mod">
          <ac:chgData name="Ningxin Kong" userId="S::kongn@uchicago.edu::eac30f30-de45-42bd-b44e-0e995ca8fcc9" providerId="AD" clId="Web-{A7ADF821-7A90-42ED-A78B-AA043EC1B017}" dt="2023-12-06T07:15:30.321" v="95" actId="20577"/>
          <ac:spMkLst>
            <pc:docMk/>
            <pc:sldMk cId="3308080917" sldId="308"/>
            <ac:spMk id="2" creationId="{31DB5795-BF85-7197-1E39-7CFE70FEB12B}"/>
          </ac:spMkLst>
        </pc:spChg>
        <pc:graphicFrameChg chg="add">
          <ac:chgData name="Ningxin Kong" userId="S::kongn@uchicago.edu::eac30f30-de45-42bd-b44e-0e995ca8fcc9" providerId="AD" clId="Web-{A7ADF821-7A90-42ED-A78B-AA043EC1B017}" dt="2023-12-06T07:15:50.540" v="96"/>
          <ac:graphicFrameMkLst>
            <pc:docMk/>
            <pc:sldMk cId="3308080917" sldId="308"/>
            <ac:graphicFrameMk id="6" creationId="{AF0E91A7-6541-D622-E2D1-E1DE6D267248}"/>
          </ac:graphicFrameMkLst>
        </pc:graphicFrameChg>
      </pc:sldChg>
    </pc:docChg>
  </pc:docChgLst>
  <pc:docChgLst>
    <pc:chgData name="Ningxin Kong" userId="S::kongn@uchicago.edu::eac30f30-de45-42bd-b44e-0e995ca8fcc9" providerId="AD" clId="Web-{5FB68146-3B64-4C61-A01B-1D7C60533427}"/>
    <pc:docChg chg="modSld">
      <pc:chgData name="Ningxin Kong" userId="S::kongn@uchicago.edu::eac30f30-de45-42bd-b44e-0e995ca8fcc9" providerId="AD" clId="Web-{5FB68146-3B64-4C61-A01B-1D7C60533427}" dt="2023-12-07T08:19:53.941" v="1" actId="1076"/>
      <pc:docMkLst>
        <pc:docMk/>
      </pc:docMkLst>
      <pc:sldChg chg="modSp">
        <pc:chgData name="Ningxin Kong" userId="S::kongn@uchicago.edu::eac30f30-de45-42bd-b44e-0e995ca8fcc9" providerId="AD" clId="Web-{5FB68146-3B64-4C61-A01B-1D7C60533427}" dt="2023-12-07T08:19:53.941" v="1" actId="1076"/>
        <pc:sldMkLst>
          <pc:docMk/>
          <pc:sldMk cId="3278389970" sldId="308"/>
        </pc:sldMkLst>
        <pc:spChg chg="mod">
          <ac:chgData name="Ningxin Kong" userId="S::kongn@uchicago.edu::eac30f30-de45-42bd-b44e-0e995ca8fcc9" providerId="AD" clId="Web-{5FB68146-3B64-4C61-A01B-1D7C60533427}" dt="2023-12-07T08:19:53.941" v="1" actId="1076"/>
          <ac:spMkLst>
            <pc:docMk/>
            <pc:sldMk cId="3278389970" sldId="308"/>
            <ac:spMk id="10" creationId="{7D3EA5E5-D1DC-9FA6-FA32-48B4681C7D48}"/>
          </ac:spMkLst>
        </pc:spChg>
      </pc:sldChg>
    </pc:docChg>
  </pc:docChgLst>
  <pc:docChgLst>
    <pc:chgData name="Ningxin Kong" userId="S::kongn@uchicago.edu::eac30f30-de45-42bd-b44e-0e995ca8fcc9" providerId="AD" clId="Web-{8CA1BC89-2A1F-4A00-99C7-0A24EB2EDDAA}"/>
    <pc:docChg chg="modSld">
      <pc:chgData name="Ningxin Kong" userId="S::kongn@uchicago.edu::eac30f30-de45-42bd-b44e-0e995ca8fcc9" providerId="AD" clId="Web-{8CA1BC89-2A1F-4A00-99C7-0A24EB2EDDAA}" dt="2023-12-07T06:34:54.579" v="0"/>
      <pc:docMkLst>
        <pc:docMk/>
      </pc:docMkLst>
      <pc:sldChg chg="delSp">
        <pc:chgData name="Ningxin Kong" userId="S::kongn@uchicago.edu::eac30f30-de45-42bd-b44e-0e995ca8fcc9" providerId="AD" clId="Web-{8CA1BC89-2A1F-4A00-99C7-0A24EB2EDDAA}" dt="2023-12-07T06:34:54.579" v="0"/>
        <pc:sldMkLst>
          <pc:docMk/>
          <pc:sldMk cId="2572750381" sldId="314"/>
        </pc:sldMkLst>
        <pc:spChg chg="del">
          <ac:chgData name="Ningxin Kong" userId="S::kongn@uchicago.edu::eac30f30-de45-42bd-b44e-0e995ca8fcc9" providerId="AD" clId="Web-{8CA1BC89-2A1F-4A00-99C7-0A24EB2EDDAA}" dt="2023-12-07T06:34:54.579" v="0"/>
          <ac:spMkLst>
            <pc:docMk/>
            <pc:sldMk cId="2572750381" sldId="314"/>
            <ac:spMk id="7" creationId="{95B060EF-B28C-CFA5-3BDF-B8EA9047EE50}"/>
          </ac:spMkLst>
        </pc:spChg>
      </pc:sldChg>
    </pc:docChg>
  </pc:docChgLst>
  <pc:docChgLst>
    <pc:chgData name="Ningxin Kong" userId="S::kongn@uchicago.edu::eac30f30-de45-42bd-b44e-0e995ca8fcc9" providerId="AD" clId="Web-{F6256514-0332-4B81-88BB-2054E5D0E772}"/>
    <pc:docChg chg="delSld modSld">
      <pc:chgData name="Ningxin Kong" userId="S::kongn@uchicago.edu::eac30f30-de45-42bd-b44e-0e995ca8fcc9" providerId="AD" clId="Web-{F6256514-0332-4B81-88BB-2054E5D0E772}" dt="2023-12-07T23:37:56.453" v="221" actId="1076"/>
      <pc:docMkLst>
        <pc:docMk/>
      </pc:docMkLst>
      <pc:sldChg chg="delSp modSp">
        <pc:chgData name="Ningxin Kong" userId="S::kongn@uchicago.edu::eac30f30-de45-42bd-b44e-0e995ca8fcc9" providerId="AD" clId="Web-{F6256514-0332-4B81-88BB-2054E5D0E772}" dt="2023-12-07T23:37:56.453" v="221" actId="1076"/>
        <pc:sldMkLst>
          <pc:docMk/>
          <pc:sldMk cId="0" sldId="264"/>
        </pc:sldMkLst>
        <pc:spChg chg="mod">
          <ac:chgData name="Ningxin Kong" userId="S::kongn@uchicago.edu::eac30f30-de45-42bd-b44e-0e995ca8fcc9" providerId="AD" clId="Web-{F6256514-0332-4B81-88BB-2054E5D0E772}" dt="2023-12-07T23:32:43.507" v="159" actId="20577"/>
          <ac:spMkLst>
            <pc:docMk/>
            <pc:sldMk cId="0" sldId="264"/>
            <ac:spMk id="165" creationId="{00000000-0000-0000-0000-000000000000}"/>
          </ac:spMkLst>
        </pc:spChg>
        <pc:spChg chg="mod">
          <ac:chgData name="Ningxin Kong" userId="S::kongn@uchicago.edu::eac30f30-de45-42bd-b44e-0e995ca8fcc9" providerId="AD" clId="Web-{F6256514-0332-4B81-88BB-2054E5D0E772}" dt="2023-12-07T23:37:56.453" v="221" actId="1076"/>
          <ac:spMkLst>
            <pc:docMk/>
            <pc:sldMk cId="0" sldId="264"/>
            <ac:spMk id="168" creationId="{00000000-0000-0000-0000-000000000000}"/>
          </ac:spMkLst>
        </pc:spChg>
        <pc:spChg chg="mod">
          <ac:chgData name="Ningxin Kong" userId="S::kongn@uchicago.edu::eac30f30-de45-42bd-b44e-0e995ca8fcc9" providerId="AD" clId="Web-{F6256514-0332-4B81-88BB-2054E5D0E772}" dt="2023-12-07T23:34:17.447" v="169" actId="1076"/>
          <ac:spMkLst>
            <pc:docMk/>
            <pc:sldMk cId="0" sldId="264"/>
            <ac:spMk id="169" creationId="{00000000-0000-0000-0000-000000000000}"/>
          </ac:spMkLst>
        </pc:spChg>
        <pc:spChg chg="mod">
          <ac:chgData name="Ningxin Kong" userId="S::kongn@uchicago.edu::eac30f30-de45-42bd-b44e-0e995ca8fcc9" providerId="AD" clId="Web-{F6256514-0332-4B81-88BB-2054E5D0E772}" dt="2023-12-07T23:32:33.929" v="156" actId="1076"/>
          <ac:spMkLst>
            <pc:docMk/>
            <pc:sldMk cId="0" sldId="264"/>
            <ac:spMk id="170" creationId="{00000000-0000-0000-0000-000000000000}"/>
          </ac:spMkLst>
        </pc:spChg>
        <pc:spChg chg="mod">
          <ac:chgData name="Ningxin Kong" userId="S::kongn@uchicago.edu::eac30f30-de45-42bd-b44e-0e995ca8fcc9" providerId="AD" clId="Web-{F6256514-0332-4B81-88BB-2054E5D0E772}" dt="2023-12-07T23:37:46.843" v="219" actId="20577"/>
          <ac:spMkLst>
            <pc:docMk/>
            <pc:sldMk cId="0" sldId="264"/>
            <ac:spMk id="172" creationId="{00000000-0000-0000-0000-000000000000}"/>
          </ac:spMkLst>
        </pc:spChg>
        <pc:spChg chg="mod">
          <ac:chgData name="Ningxin Kong" userId="S::kongn@uchicago.edu::eac30f30-de45-42bd-b44e-0e995ca8fcc9" providerId="AD" clId="Web-{F6256514-0332-4B81-88BB-2054E5D0E772}" dt="2023-12-07T23:32:36.413" v="157" actId="20577"/>
          <ac:spMkLst>
            <pc:docMk/>
            <pc:sldMk cId="0" sldId="264"/>
            <ac:spMk id="173" creationId="{00000000-0000-0000-0000-000000000000}"/>
          </ac:spMkLst>
        </pc:spChg>
        <pc:spChg chg="del">
          <ac:chgData name="Ningxin Kong" userId="S::kongn@uchicago.edu::eac30f30-de45-42bd-b44e-0e995ca8fcc9" providerId="AD" clId="Web-{F6256514-0332-4B81-88BB-2054E5D0E772}" dt="2023-12-07T23:37:03.264" v="202"/>
          <ac:spMkLst>
            <pc:docMk/>
            <pc:sldMk cId="0" sldId="264"/>
            <ac:spMk id="174" creationId="{00000000-0000-0000-0000-000000000000}"/>
          </ac:spMkLst>
        </pc:spChg>
        <pc:graphicFrameChg chg="mod modGraphic">
          <ac:chgData name="Ningxin Kong" userId="S::kongn@uchicago.edu::eac30f30-de45-42bd-b44e-0e995ca8fcc9" providerId="AD" clId="Web-{F6256514-0332-4B81-88BB-2054E5D0E772}" dt="2023-12-07T23:07:55.063" v="132"/>
          <ac:graphicFrameMkLst>
            <pc:docMk/>
            <pc:sldMk cId="0" sldId="264"/>
            <ac:graphicFrameMk id="3" creationId="{9F58344E-B670-1630-5334-813890678CA6}"/>
          </ac:graphicFrameMkLst>
        </pc:graphicFrameChg>
      </pc:sldChg>
      <pc:sldChg chg="del">
        <pc:chgData name="Ningxin Kong" userId="S::kongn@uchicago.edu::eac30f30-de45-42bd-b44e-0e995ca8fcc9" providerId="AD" clId="Web-{F6256514-0332-4B81-88BB-2054E5D0E772}" dt="2023-12-07T23:08:27.111" v="133"/>
        <pc:sldMkLst>
          <pc:docMk/>
          <pc:sldMk cId="0" sldId="280"/>
        </pc:sldMkLst>
      </pc:sldChg>
      <pc:sldChg chg="modSp">
        <pc:chgData name="Ningxin Kong" userId="S::kongn@uchicago.edu::eac30f30-de45-42bd-b44e-0e995ca8fcc9" providerId="AD" clId="Web-{F6256514-0332-4B81-88BB-2054E5D0E772}" dt="2023-12-07T08:37:57.501" v="7" actId="20577"/>
        <pc:sldMkLst>
          <pc:docMk/>
          <pc:sldMk cId="3802660639" sldId="291"/>
        </pc:sldMkLst>
        <pc:spChg chg="mod">
          <ac:chgData name="Ningxin Kong" userId="S::kongn@uchicago.edu::eac30f30-de45-42bd-b44e-0e995ca8fcc9" providerId="AD" clId="Web-{F6256514-0332-4B81-88BB-2054E5D0E772}" dt="2023-12-07T08:37:57.501" v="7" actId="20577"/>
          <ac:spMkLst>
            <pc:docMk/>
            <pc:sldMk cId="3802660639" sldId="291"/>
            <ac:spMk id="8" creationId="{55FB69A7-40F3-3646-8895-FD7FFFF163A1}"/>
          </ac:spMkLst>
        </pc:spChg>
      </pc:sldChg>
      <pc:sldChg chg="delSp del">
        <pc:chgData name="Ningxin Kong" userId="S::kongn@uchicago.edu::eac30f30-de45-42bd-b44e-0e995ca8fcc9" providerId="AD" clId="Web-{F6256514-0332-4B81-88BB-2054E5D0E772}" dt="2023-12-07T23:22:01.225" v="136"/>
        <pc:sldMkLst>
          <pc:docMk/>
          <pc:sldMk cId="1122169699" sldId="301"/>
        </pc:sldMkLst>
        <pc:picChg chg="del">
          <ac:chgData name="Ningxin Kong" userId="S::kongn@uchicago.edu::eac30f30-de45-42bd-b44e-0e995ca8fcc9" providerId="AD" clId="Web-{F6256514-0332-4B81-88BB-2054E5D0E772}" dt="2023-12-07T22:05:18.294" v="44"/>
          <ac:picMkLst>
            <pc:docMk/>
            <pc:sldMk cId="1122169699" sldId="301"/>
            <ac:picMk id="11" creationId="{BCBF9DF8-8F0A-B7DA-1F14-F737C6924890}"/>
          </ac:picMkLst>
        </pc:picChg>
      </pc:sldChg>
      <pc:sldChg chg="modSp">
        <pc:chgData name="Ningxin Kong" userId="S::kongn@uchicago.edu::eac30f30-de45-42bd-b44e-0e995ca8fcc9" providerId="AD" clId="Web-{F6256514-0332-4B81-88BB-2054E5D0E772}" dt="2023-12-07T20:15:42.673" v="34" actId="20577"/>
        <pc:sldMkLst>
          <pc:docMk/>
          <pc:sldMk cId="2907437855" sldId="302"/>
        </pc:sldMkLst>
        <pc:spChg chg="mod">
          <ac:chgData name="Ningxin Kong" userId="S::kongn@uchicago.edu::eac30f30-de45-42bd-b44e-0e995ca8fcc9" providerId="AD" clId="Web-{F6256514-0332-4B81-88BB-2054E5D0E772}" dt="2023-12-07T10:37:17.487" v="9" actId="20577"/>
          <ac:spMkLst>
            <pc:docMk/>
            <pc:sldMk cId="2907437855" sldId="302"/>
            <ac:spMk id="12" creationId="{9786BDC0-D5E1-1E3F-ACEE-679C0FDC1321}"/>
          </ac:spMkLst>
        </pc:spChg>
        <pc:spChg chg="mod">
          <ac:chgData name="Ningxin Kong" userId="S::kongn@uchicago.edu::eac30f30-de45-42bd-b44e-0e995ca8fcc9" providerId="AD" clId="Web-{F6256514-0332-4B81-88BB-2054E5D0E772}" dt="2023-12-07T20:15:42.673" v="34" actId="20577"/>
          <ac:spMkLst>
            <pc:docMk/>
            <pc:sldMk cId="2907437855" sldId="302"/>
            <ac:spMk id="117" creationId="{00000000-0000-0000-0000-000000000000}"/>
          </ac:spMkLst>
        </pc:spChg>
      </pc:sldChg>
      <pc:sldChg chg="modSp">
        <pc:chgData name="Ningxin Kong" userId="S::kongn@uchicago.edu::eac30f30-de45-42bd-b44e-0e995ca8fcc9" providerId="AD" clId="Web-{F6256514-0332-4B81-88BB-2054E5D0E772}" dt="2023-12-07T11:23:10.521" v="27" actId="20577"/>
        <pc:sldMkLst>
          <pc:docMk/>
          <pc:sldMk cId="3340307134" sldId="306"/>
        </pc:sldMkLst>
        <pc:spChg chg="mod">
          <ac:chgData name="Ningxin Kong" userId="S::kongn@uchicago.edu::eac30f30-de45-42bd-b44e-0e995ca8fcc9" providerId="AD" clId="Web-{F6256514-0332-4B81-88BB-2054E5D0E772}" dt="2023-12-07T11:23:10.521" v="27" actId="20577"/>
          <ac:spMkLst>
            <pc:docMk/>
            <pc:sldMk cId="3340307134" sldId="306"/>
            <ac:spMk id="80" creationId="{352BA238-3DF1-78B6-341F-1F442DB222E7}"/>
          </ac:spMkLst>
        </pc:spChg>
      </pc:sldChg>
      <pc:sldChg chg="modSp">
        <pc:chgData name="Ningxin Kong" userId="S::kongn@uchicago.edu::eac30f30-de45-42bd-b44e-0e995ca8fcc9" providerId="AD" clId="Web-{F6256514-0332-4B81-88BB-2054E5D0E772}" dt="2023-12-07T20:17:45.707" v="41" actId="20577"/>
        <pc:sldMkLst>
          <pc:docMk/>
          <pc:sldMk cId="3278389970" sldId="308"/>
        </pc:sldMkLst>
        <pc:spChg chg="mod">
          <ac:chgData name="Ningxin Kong" userId="S::kongn@uchicago.edu::eac30f30-de45-42bd-b44e-0e995ca8fcc9" providerId="AD" clId="Web-{F6256514-0332-4B81-88BB-2054E5D0E772}" dt="2023-12-07T10:49:22.604" v="10" actId="14100"/>
          <ac:spMkLst>
            <pc:docMk/>
            <pc:sldMk cId="3278389970" sldId="308"/>
            <ac:spMk id="10" creationId="{7D3EA5E5-D1DC-9FA6-FA32-48B4681C7D48}"/>
          </ac:spMkLst>
        </pc:spChg>
        <pc:spChg chg="mod">
          <ac:chgData name="Ningxin Kong" userId="S::kongn@uchicago.edu::eac30f30-de45-42bd-b44e-0e995ca8fcc9" providerId="AD" clId="Web-{F6256514-0332-4B81-88BB-2054E5D0E772}" dt="2023-12-07T20:17:38.597" v="37" actId="20577"/>
          <ac:spMkLst>
            <pc:docMk/>
            <pc:sldMk cId="3278389970" sldId="308"/>
            <ac:spMk id="11" creationId="{90A4963B-30AF-D6F0-1B9A-8985ECB49BE9}"/>
          </ac:spMkLst>
        </pc:spChg>
        <pc:spChg chg="mod">
          <ac:chgData name="Ningxin Kong" userId="S::kongn@uchicago.edu::eac30f30-de45-42bd-b44e-0e995ca8fcc9" providerId="AD" clId="Web-{F6256514-0332-4B81-88BB-2054E5D0E772}" dt="2023-12-07T20:17:45.707" v="41" actId="20577"/>
          <ac:spMkLst>
            <pc:docMk/>
            <pc:sldMk cId="3278389970" sldId="308"/>
            <ac:spMk id="18" creationId="{C728DC57-F6C9-B89E-E945-D79CD2BDD2E9}"/>
          </ac:spMkLst>
        </pc:spChg>
      </pc:sldChg>
      <pc:sldChg chg="modSp">
        <pc:chgData name="Ningxin Kong" userId="S::kongn@uchicago.edu::eac30f30-de45-42bd-b44e-0e995ca8fcc9" providerId="AD" clId="Web-{F6256514-0332-4B81-88BB-2054E5D0E772}" dt="2023-12-07T22:22:49.805" v="95"/>
        <pc:sldMkLst>
          <pc:docMk/>
          <pc:sldMk cId="605527821" sldId="310"/>
        </pc:sldMkLst>
        <pc:graphicFrameChg chg="mod modGraphic">
          <ac:chgData name="Ningxin Kong" userId="S::kongn@uchicago.edu::eac30f30-de45-42bd-b44e-0e995ca8fcc9" providerId="AD" clId="Web-{F6256514-0332-4B81-88BB-2054E5D0E772}" dt="2023-12-07T22:22:49.805" v="95"/>
          <ac:graphicFrameMkLst>
            <pc:docMk/>
            <pc:sldMk cId="605527821" sldId="310"/>
            <ac:graphicFrameMk id="5" creationId="{7070F528-2F92-754F-5FA0-F67098534B5E}"/>
          </ac:graphicFrameMkLst>
        </pc:graphicFrameChg>
      </pc:sldChg>
      <pc:sldChg chg="delSp">
        <pc:chgData name="Ningxin Kong" userId="S::kongn@uchicago.edu::eac30f30-de45-42bd-b44e-0e995ca8fcc9" providerId="AD" clId="Web-{F6256514-0332-4B81-88BB-2054E5D0E772}" dt="2023-12-07T22:05:24.278" v="46"/>
        <pc:sldMkLst>
          <pc:docMk/>
          <pc:sldMk cId="1823130390" sldId="312"/>
        </pc:sldMkLst>
        <pc:grpChg chg="del">
          <ac:chgData name="Ningxin Kong" userId="S::kongn@uchicago.edu::eac30f30-de45-42bd-b44e-0e995ca8fcc9" providerId="AD" clId="Web-{F6256514-0332-4B81-88BB-2054E5D0E772}" dt="2023-12-07T22:05:22.716" v="45"/>
          <ac:grpSpMkLst>
            <pc:docMk/>
            <pc:sldMk cId="1823130390" sldId="312"/>
            <ac:grpSpMk id="16" creationId="{A0CCA01D-BAC6-04FC-B8D3-6C8F005374F2}"/>
          </ac:grpSpMkLst>
        </pc:grpChg>
        <pc:grpChg chg="del">
          <ac:chgData name="Ningxin Kong" userId="S::kongn@uchicago.edu::eac30f30-de45-42bd-b44e-0e995ca8fcc9" providerId="AD" clId="Web-{F6256514-0332-4B81-88BB-2054E5D0E772}" dt="2023-12-07T22:05:24.278" v="46"/>
          <ac:grpSpMkLst>
            <pc:docMk/>
            <pc:sldMk cId="1823130390" sldId="312"/>
            <ac:grpSpMk id="21" creationId="{783B657F-D0D5-80DE-FDC2-E2606D014CEC}"/>
          </ac:grpSpMkLst>
        </pc:grpChg>
      </pc:sldChg>
      <pc:sldChg chg="delSp modSp">
        <pc:chgData name="Ningxin Kong" userId="S::kongn@uchicago.edu::eac30f30-de45-42bd-b44e-0e995ca8fcc9" providerId="AD" clId="Web-{F6256514-0332-4B81-88BB-2054E5D0E772}" dt="2023-12-07T23:24:14.291" v="149" actId="20577"/>
        <pc:sldMkLst>
          <pc:docMk/>
          <pc:sldMk cId="3041288597" sldId="313"/>
        </pc:sldMkLst>
        <pc:spChg chg="mod">
          <ac:chgData name="Ningxin Kong" userId="S::kongn@uchicago.edu::eac30f30-de45-42bd-b44e-0e995ca8fcc9" providerId="AD" clId="Web-{F6256514-0332-4B81-88BB-2054E5D0E772}" dt="2023-12-07T23:24:14.291" v="149" actId="20577"/>
          <ac:spMkLst>
            <pc:docMk/>
            <pc:sldMk cId="3041288597" sldId="313"/>
            <ac:spMk id="31" creationId="{6069D71E-0BC3-5679-15E4-BB8CF788522E}"/>
          </ac:spMkLst>
        </pc:spChg>
        <pc:picChg chg="del">
          <ac:chgData name="Ningxin Kong" userId="S::kongn@uchicago.edu::eac30f30-de45-42bd-b44e-0e995ca8fcc9" providerId="AD" clId="Web-{F6256514-0332-4B81-88BB-2054E5D0E772}" dt="2023-12-07T22:05:35.372" v="48"/>
          <ac:picMkLst>
            <pc:docMk/>
            <pc:sldMk cId="3041288597" sldId="313"/>
            <ac:picMk id="7" creationId="{2D19514D-4E30-730E-BE6E-A31115F2DCC7}"/>
          </ac:picMkLst>
        </pc:picChg>
        <pc:picChg chg="del">
          <ac:chgData name="Ningxin Kong" userId="S::kongn@uchicago.edu::eac30f30-de45-42bd-b44e-0e995ca8fcc9" providerId="AD" clId="Web-{F6256514-0332-4B81-88BB-2054E5D0E772}" dt="2023-12-07T22:05:30.904" v="47"/>
          <ac:picMkLst>
            <pc:docMk/>
            <pc:sldMk cId="3041288597" sldId="313"/>
            <ac:picMk id="11" creationId="{BCBF9DF8-8F0A-B7DA-1F14-F737C6924890}"/>
          </ac:picMkLst>
        </pc:picChg>
      </pc:sldChg>
      <pc:sldChg chg="modSp">
        <pc:chgData name="Ningxin Kong" userId="S::kongn@uchicago.edu::eac30f30-de45-42bd-b44e-0e995ca8fcc9" providerId="AD" clId="Web-{F6256514-0332-4B81-88BB-2054E5D0E772}" dt="2023-12-07T20:24:15.763" v="43"/>
        <pc:sldMkLst>
          <pc:docMk/>
          <pc:sldMk cId="2206441371" sldId="318"/>
        </pc:sldMkLst>
        <pc:graphicFrameChg chg="mod modGraphic">
          <ac:chgData name="Ningxin Kong" userId="S::kongn@uchicago.edu::eac30f30-de45-42bd-b44e-0e995ca8fcc9" providerId="AD" clId="Web-{F6256514-0332-4B81-88BB-2054E5D0E772}" dt="2023-12-07T20:24:15.763" v="43"/>
          <ac:graphicFrameMkLst>
            <pc:docMk/>
            <pc:sldMk cId="2206441371" sldId="318"/>
            <ac:graphicFrameMk id="5" creationId="{7070F528-2F92-754F-5FA0-F67098534B5E}"/>
          </ac:graphicFrameMkLst>
        </pc:graphicFrameChg>
      </pc:sldChg>
    </pc:docChg>
  </pc:docChgLst>
  <pc:docChgLst>
    <pc:chgData name="Xulin Chen" userId="S::xulinchen@uchicago.edu::9847f42d-7ff7-4fed-ba6f-bc3f718b21aa" providerId="AD" clId="Web-{AFE586F4-EF5B-4C4F-BCAD-8D8F0E47BFE5}"/>
    <pc:docChg chg="modSld">
      <pc:chgData name="Xulin Chen" userId="S::xulinchen@uchicago.edu::9847f42d-7ff7-4fed-ba6f-bc3f718b21aa" providerId="AD" clId="Web-{AFE586F4-EF5B-4C4F-BCAD-8D8F0E47BFE5}" dt="2023-12-04T21:01:21.999" v="20" actId="20577"/>
      <pc:docMkLst>
        <pc:docMk/>
      </pc:docMkLst>
      <pc:sldChg chg="addSp modSp">
        <pc:chgData name="Xulin Chen" userId="S::xulinchen@uchicago.edu::9847f42d-7ff7-4fed-ba6f-bc3f718b21aa" providerId="AD" clId="Web-{AFE586F4-EF5B-4C4F-BCAD-8D8F0E47BFE5}" dt="2023-12-04T21:01:21.999" v="20" actId="20577"/>
        <pc:sldMkLst>
          <pc:docMk/>
          <pc:sldMk cId="4146619036" sldId="283"/>
        </pc:sldMkLst>
        <pc:spChg chg="add mod">
          <ac:chgData name="Xulin Chen" userId="S::xulinchen@uchicago.edu::9847f42d-7ff7-4fed-ba6f-bc3f718b21aa" providerId="AD" clId="Web-{AFE586F4-EF5B-4C4F-BCAD-8D8F0E47BFE5}" dt="2023-12-04T21:01:21.999" v="20" actId="20577"/>
          <ac:spMkLst>
            <pc:docMk/>
            <pc:sldMk cId="4146619036" sldId="283"/>
            <ac:spMk id="3" creationId="{A33B53CB-2A9B-3D4A-481B-C6187AEE75CB}"/>
          </ac:spMkLst>
        </pc:spChg>
        <pc:picChg chg="mod">
          <ac:chgData name="Xulin Chen" userId="S::xulinchen@uchicago.edu::9847f42d-7ff7-4fed-ba6f-bc3f718b21aa" providerId="AD" clId="Web-{AFE586F4-EF5B-4C4F-BCAD-8D8F0E47BFE5}" dt="2023-12-04T21:00:47.373" v="5" actId="1076"/>
          <ac:picMkLst>
            <pc:docMk/>
            <pc:sldMk cId="4146619036" sldId="283"/>
            <ac:picMk id="7" creationId="{795C94A0-70B9-AA46-8A66-12D0E486C108}"/>
          </ac:picMkLst>
        </pc:picChg>
      </pc:sldChg>
    </pc:docChg>
  </pc:docChgLst>
  <pc:docChgLst>
    <pc:chgData name="Xulin Chen" userId="S::xulinchen@uchicago.edu::9847f42d-7ff7-4fed-ba6f-bc3f718b21aa" providerId="AD" clId="Web-{57C3D237-494D-439F-B52C-7066C9001564}"/>
    <pc:docChg chg="modSld">
      <pc:chgData name="Xulin Chen" userId="S::xulinchen@uchicago.edu::9847f42d-7ff7-4fed-ba6f-bc3f718b21aa" providerId="AD" clId="Web-{57C3D237-494D-439F-B52C-7066C9001564}" dt="2023-12-06T18:41:23.421" v="6" actId="20577"/>
      <pc:docMkLst>
        <pc:docMk/>
      </pc:docMkLst>
      <pc:sldChg chg="modSp">
        <pc:chgData name="Xulin Chen" userId="S::xulinchen@uchicago.edu::9847f42d-7ff7-4fed-ba6f-bc3f718b21aa" providerId="AD" clId="Web-{57C3D237-494D-439F-B52C-7066C9001564}" dt="2023-12-06T18:41:23.421" v="6" actId="20577"/>
        <pc:sldMkLst>
          <pc:docMk/>
          <pc:sldMk cId="1122169699" sldId="301"/>
        </pc:sldMkLst>
        <pc:spChg chg="mod">
          <ac:chgData name="Xulin Chen" userId="S::xulinchen@uchicago.edu::9847f42d-7ff7-4fed-ba6f-bc3f718b21aa" providerId="AD" clId="Web-{57C3D237-494D-439F-B52C-7066C9001564}" dt="2023-12-06T18:41:23.421" v="6" actId="20577"/>
          <ac:spMkLst>
            <pc:docMk/>
            <pc:sldMk cId="1122169699" sldId="301"/>
            <ac:spMk id="124" creationId="{00000000-0000-0000-0000-000000000000}"/>
          </ac:spMkLst>
        </pc:spChg>
      </pc:sldChg>
      <pc:sldChg chg="modSp">
        <pc:chgData name="Xulin Chen" userId="S::xulinchen@uchicago.edu::9847f42d-7ff7-4fed-ba6f-bc3f718b21aa" providerId="AD" clId="Web-{57C3D237-494D-439F-B52C-7066C9001564}" dt="2023-12-06T18:40:55.717" v="3" actId="20577"/>
        <pc:sldMkLst>
          <pc:docMk/>
          <pc:sldMk cId="2835231788" sldId="307"/>
        </pc:sldMkLst>
        <pc:spChg chg="mod">
          <ac:chgData name="Xulin Chen" userId="S::xulinchen@uchicago.edu::9847f42d-7ff7-4fed-ba6f-bc3f718b21aa" providerId="AD" clId="Web-{57C3D237-494D-439F-B52C-7066C9001564}" dt="2023-12-06T18:40:55.717" v="3" actId="20577"/>
          <ac:spMkLst>
            <pc:docMk/>
            <pc:sldMk cId="2835231788" sldId="307"/>
            <ac:spMk id="2" creationId="{715F3D78-FF6A-A391-A77A-D5676710C616}"/>
          </ac:spMkLst>
        </pc:spChg>
      </pc:sldChg>
    </pc:docChg>
  </pc:docChgLst>
  <pc:docChgLst>
    <pc:chgData name="Xulin Chen" userId="9847f42d-7ff7-4fed-ba6f-bc3f718b21aa" providerId="ADAL" clId="{B644FF8E-40D3-4F4F-B3C9-E4AB544DBF16}"/>
    <pc:docChg chg="undo redo custSel addSld delSld modSld sldOrd">
      <pc:chgData name="Xulin Chen" userId="9847f42d-7ff7-4fed-ba6f-bc3f718b21aa" providerId="ADAL" clId="{B644FF8E-40D3-4F4F-B3C9-E4AB544DBF16}" dt="2023-12-07T23:41:29.280" v="10456" actId="113"/>
      <pc:docMkLst>
        <pc:docMk/>
      </pc:docMkLst>
      <pc:sldChg chg="addSp delSp modSp mod">
        <pc:chgData name="Xulin Chen" userId="9847f42d-7ff7-4fed-ba6f-bc3f718b21aa" providerId="ADAL" clId="{B644FF8E-40D3-4F4F-B3C9-E4AB544DBF16}" dt="2023-12-07T07:15:17.534" v="6388"/>
        <pc:sldMkLst>
          <pc:docMk/>
          <pc:sldMk cId="0" sldId="256"/>
        </pc:sldMkLst>
        <pc:spChg chg="add del mod">
          <ac:chgData name="Xulin Chen" userId="9847f42d-7ff7-4fed-ba6f-bc3f718b21aa" providerId="ADAL" clId="{B644FF8E-40D3-4F4F-B3C9-E4AB544DBF16}" dt="2023-12-07T07:15:17.534" v="6388"/>
          <ac:spMkLst>
            <pc:docMk/>
            <pc:sldMk cId="0" sldId="256"/>
            <ac:spMk id="2" creationId="{8441CB43-2AB5-599B-6AD5-FB1AABDE6E27}"/>
          </ac:spMkLst>
        </pc:spChg>
        <pc:spChg chg="mod">
          <ac:chgData name="Xulin Chen" userId="9847f42d-7ff7-4fed-ba6f-bc3f718b21aa" providerId="ADAL" clId="{B644FF8E-40D3-4F4F-B3C9-E4AB544DBF16}" dt="2023-12-07T07:15:04.076" v="6385"/>
          <ac:spMkLst>
            <pc:docMk/>
            <pc:sldMk cId="0" sldId="256"/>
            <ac:spMk id="4" creationId="{11A218B6-31B0-F5FB-617A-8D93246A29F1}"/>
          </ac:spMkLst>
        </pc:spChg>
        <pc:spChg chg="mod">
          <ac:chgData name="Xulin Chen" userId="9847f42d-7ff7-4fed-ba6f-bc3f718b21aa" providerId="ADAL" clId="{B644FF8E-40D3-4F4F-B3C9-E4AB544DBF16}" dt="2023-12-07T07:15:04.076" v="6385"/>
          <ac:spMkLst>
            <pc:docMk/>
            <pc:sldMk cId="0" sldId="256"/>
            <ac:spMk id="5" creationId="{35184AF3-7309-2FC5-FE4C-D4896AD52B57}"/>
          </ac:spMkLst>
        </pc:spChg>
        <pc:spChg chg="mod">
          <ac:chgData name="Xulin Chen" userId="9847f42d-7ff7-4fed-ba6f-bc3f718b21aa" providerId="ADAL" clId="{B644FF8E-40D3-4F4F-B3C9-E4AB544DBF16}" dt="2023-12-07T07:15:04.076" v="6385"/>
          <ac:spMkLst>
            <pc:docMk/>
            <pc:sldMk cId="0" sldId="256"/>
            <ac:spMk id="6" creationId="{30E2C95E-710B-1478-43C3-A8718EE7C20B}"/>
          </ac:spMkLst>
        </pc:spChg>
        <pc:spChg chg="mod">
          <ac:chgData name="Xulin Chen" userId="9847f42d-7ff7-4fed-ba6f-bc3f718b21aa" providerId="ADAL" clId="{B644FF8E-40D3-4F4F-B3C9-E4AB544DBF16}" dt="2023-12-07T07:15:04.076" v="6385"/>
          <ac:spMkLst>
            <pc:docMk/>
            <pc:sldMk cId="0" sldId="256"/>
            <ac:spMk id="7" creationId="{EA87CD27-F406-298F-B04F-0594806733FC}"/>
          </ac:spMkLst>
        </pc:spChg>
        <pc:spChg chg="mod">
          <ac:chgData name="Xulin Chen" userId="9847f42d-7ff7-4fed-ba6f-bc3f718b21aa" providerId="ADAL" clId="{B644FF8E-40D3-4F4F-B3C9-E4AB544DBF16}" dt="2023-12-07T07:15:04.076" v="6385"/>
          <ac:spMkLst>
            <pc:docMk/>
            <pc:sldMk cId="0" sldId="256"/>
            <ac:spMk id="8" creationId="{FD88BFB9-2963-4888-9D85-978EE5826610}"/>
          </ac:spMkLst>
        </pc:spChg>
        <pc:spChg chg="mod">
          <ac:chgData name="Xulin Chen" userId="9847f42d-7ff7-4fed-ba6f-bc3f718b21aa" providerId="ADAL" clId="{B644FF8E-40D3-4F4F-B3C9-E4AB544DBF16}" dt="2023-12-07T07:15:04.076" v="6385"/>
          <ac:spMkLst>
            <pc:docMk/>
            <pc:sldMk cId="0" sldId="256"/>
            <ac:spMk id="9" creationId="{BE0CC754-1382-DE87-9245-49D903C54C74}"/>
          </ac:spMkLst>
        </pc:spChg>
        <pc:spChg chg="mod">
          <ac:chgData name="Xulin Chen" userId="9847f42d-7ff7-4fed-ba6f-bc3f718b21aa" providerId="ADAL" clId="{B644FF8E-40D3-4F4F-B3C9-E4AB544DBF16}" dt="2023-12-07T07:15:04.076" v="6385"/>
          <ac:spMkLst>
            <pc:docMk/>
            <pc:sldMk cId="0" sldId="256"/>
            <ac:spMk id="10" creationId="{F1440C52-6438-4F2D-FB1C-EA883F781E0F}"/>
          </ac:spMkLst>
        </pc:spChg>
        <pc:spChg chg="mod">
          <ac:chgData name="Xulin Chen" userId="9847f42d-7ff7-4fed-ba6f-bc3f718b21aa" providerId="ADAL" clId="{B644FF8E-40D3-4F4F-B3C9-E4AB544DBF16}" dt="2023-12-07T07:15:04.076" v="6385"/>
          <ac:spMkLst>
            <pc:docMk/>
            <pc:sldMk cId="0" sldId="256"/>
            <ac:spMk id="11" creationId="{0A6DB1D0-1F5C-C086-BF08-3D865197F1DC}"/>
          </ac:spMkLst>
        </pc:spChg>
        <pc:spChg chg="mod">
          <ac:chgData name="Xulin Chen" userId="9847f42d-7ff7-4fed-ba6f-bc3f718b21aa" providerId="ADAL" clId="{B644FF8E-40D3-4F4F-B3C9-E4AB544DBF16}" dt="2023-12-07T07:15:04.076" v="6385"/>
          <ac:spMkLst>
            <pc:docMk/>
            <pc:sldMk cId="0" sldId="256"/>
            <ac:spMk id="12" creationId="{76C82A1E-8F0E-0273-76E7-06D9879F0A6B}"/>
          </ac:spMkLst>
        </pc:spChg>
        <pc:spChg chg="mod">
          <ac:chgData name="Xulin Chen" userId="9847f42d-7ff7-4fed-ba6f-bc3f718b21aa" providerId="ADAL" clId="{B644FF8E-40D3-4F4F-B3C9-E4AB544DBF16}" dt="2023-12-07T07:15:04.076" v="6385"/>
          <ac:spMkLst>
            <pc:docMk/>
            <pc:sldMk cId="0" sldId="256"/>
            <ac:spMk id="13" creationId="{CD02BB6D-6B74-9573-437F-1E8DF5C15EA8}"/>
          </ac:spMkLst>
        </pc:spChg>
        <pc:spChg chg="mod">
          <ac:chgData name="Xulin Chen" userId="9847f42d-7ff7-4fed-ba6f-bc3f718b21aa" providerId="ADAL" clId="{B644FF8E-40D3-4F4F-B3C9-E4AB544DBF16}" dt="2023-12-07T07:15:04.076" v="6385"/>
          <ac:spMkLst>
            <pc:docMk/>
            <pc:sldMk cId="0" sldId="256"/>
            <ac:spMk id="14" creationId="{1F1C751B-8CB6-5997-14C8-FE3509223D3D}"/>
          </ac:spMkLst>
        </pc:spChg>
        <pc:spChg chg="mod">
          <ac:chgData name="Xulin Chen" userId="9847f42d-7ff7-4fed-ba6f-bc3f718b21aa" providerId="ADAL" clId="{B644FF8E-40D3-4F4F-B3C9-E4AB544DBF16}" dt="2023-12-07T07:15:04.076" v="6385"/>
          <ac:spMkLst>
            <pc:docMk/>
            <pc:sldMk cId="0" sldId="256"/>
            <ac:spMk id="15" creationId="{09A2DD9D-2A15-0123-814D-30A57443D458}"/>
          </ac:spMkLst>
        </pc:spChg>
        <pc:spChg chg="mod">
          <ac:chgData name="Xulin Chen" userId="9847f42d-7ff7-4fed-ba6f-bc3f718b21aa" providerId="ADAL" clId="{B644FF8E-40D3-4F4F-B3C9-E4AB544DBF16}" dt="2023-12-07T07:15:04.076" v="6385"/>
          <ac:spMkLst>
            <pc:docMk/>
            <pc:sldMk cId="0" sldId="256"/>
            <ac:spMk id="16" creationId="{1E7CB590-9A0F-43A8-3FD6-309951592ADA}"/>
          </ac:spMkLst>
        </pc:spChg>
        <pc:spChg chg="mod">
          <ac:chgData name="Xulin Chen" userId="9847f42d-7ff7-4fed-ba6f-bc3f718b21aa" providerId="ADAL" clId="{B644FF8E-40D3-4F4F-B3C9-E4AB544DBF16}" dt="2023-12-07T07:15:04.076" v="6385"/>
          <ac:spMkLst>
            <pc:docMk/>
            <pc:sldMk cId="0" sldId="256"/>
            <ac:spMk id="17" creationId="{A3283BAD-A03F-792D-4916-19F65FFD713D}"/>
          </ac:spMkLst>
        </pc:spChg>
        <pc:spChg chg="mod">
          <ac:chgData name="Xulin Chen" userId="9847f42d-7ff7-4fed-ba6f-bc3f718b21aa" providerId="ADAL" clId="{B644FF8E-40D3-4F4F-B3C9-E4AB544DBF16}" dt="2023-12-07T07:15:04.076" v="6385"/>
          <ac:spMkLst>
            <pc:docMk/>
            <pc:sldMk cId="0" sldId="256"/>
            <ac:spMk id="18" creationId="{4564D2DC-D249-23C5-8A33-98DF5389BD47}"/>
          </ac:spMkLst>
        </pc:spChg>
        <pc:spChg chg="add del mod">
          <ac:chgData name="Xulin Chen" userId="9847f42d-7ff7-4fed-ba6f-bc3f718b21aa" providerId="ADAL" clId="{B644FF8E-40D3-4F4F-B3C9-E4AB544DBF16}" dt="2023-12-07T07:15:17.534" v="6388"/>
          <ac:spMkLst>
            <pc:docMk/>
            <pc:sldMk cId="0" sldId="256"/>
            <ac:spMk id="19" creationId="{8069BB02-FABF-1E24-093E-62D301F7CCFC}"/>
          </ac:spMkLst>
        </pc:spChg>
        <pc:spChg chg="mod">
          <ac:chgData name="Xulin Chen" userId="9847f42d-7ff7-4fed-ba6f-bc3f718b21aa" providerId="ADAL" clId="{B644FF8E-40D3-4F4F-B3C9-E4AB544DBF16}" dt="2023-12-07T07:15:04.076" v="6385"/>
          <ac:spMkLst>
            <pc:docMk/>
            <pc:sldMk cId="0" sldId="256"/>
            <ac:spMk id="21" creationId="{8C35C10B-B5C5-BB6F-36DB-758D2BDA9A26}"/>
          </ac:spMkLst>
        </pc:spChg>
        <pc:spChg chg="mod">
          <ac:chgData name="Xulin Chen" userId="9847f42d-7ff7-4fed-ba6f-bc3f718b21aa" providerId="ADAL" clId="{B644FF8E-40D3-4F4F-B3C9-E4AB544DBF16}" dt="2023-12-07T07:15:04.076" v="6385"/>
          <ac:spMkLst>
            <pc:docMk/>
            <pc:sldMk cId="0" sldId="256"/>
            <ac:spMk id="22" creationId="{E43ADDE3-70F6-1D6A-2F17-67363DF0AF11}"/>
          </ac:spMkLst>
        </pc:spChg>
        <pc:spChg chg="mod">
          <ac:chgData name="Xulin Chen" userId="9847f42d-7ff7-4fed-ba6f-bc3f718b21aa" providerId="ADAL" clId="{B644FF8E-40D3-4F4F-B3C9-E4AB544DBF16}" dt="2023-12-07T07:15:04.076" v="6385"/>
          <ac:spMkLst>
            <pc:docMk/>
            <pc:sldMk cId="0" sldId="256"/>
            <ac:spMk id="23" creationId="{1F9DE152-BB06-0E51-5B1F-CB21112BD519}"/>
          </ac:spMkLst>
        </pc:spChg>
        <pc:spChg chg="mod">
          <ac:chgData name="Xulin Chen" userId="9847f42d-7ff7-4fed-ba6f-bc3f718b21aa" providerId="ADAL" clId="{B644FF8E-40D3-4F4F-B3C9-E4AB544DBF16}" dt="2023-12-07T07:15:04.076" v="6385"/>
          <ac:spMkLst>
            <pc:docMk/>
            <pc:sldMk cId="0" sldId="256"/>
            <ac:spMk id="24" creationId="{18762A1E-500F-88FE-835F-323BA83B91FF}"/>
          </ac:spMkLst>
        </pc:spChg>
        <pc:spChg chg="mod">
          <ac:chgData name="Xulin Chen" userId="9847f42d-7ff7-4fed-ba6f-bc3f718b21aa" providerId="ADAL" clId="{B644FF8E-40D3-4F4F-B3C9-E4AB544DBF16}" dt="2023-12-07T07:15:04.076" v="6385"/>
          <ac:spMkLst>
            <pc:docMk/>
            <pc:sldMk cId="0" sldId="256"/>
            <ac:spMk id="25" creationId="{9EB118E8-94AE-1B17-3CE4-7EFA895856DC}"/>
          </ac:spMkLst>
        </pc:spChg>
        <pc:spChg chg="mod">
          <ac:chgData name="Xulin Chen" userId="9847f42d-7ff7-4fed-ba6f-bc3f718b21aa" providerId="ADAL" clId="{B644FF8E-40D3-4F4F-B3C9-E4AB544DBF16}" dt="2023-12-07T07:15:04.076" v="6385"/>
          <ac:spMkLst>
            <pc:docMk/>
            <pc:sldMk cId="0" sldId="256"/>
            <ac:spMk id="26" creationId="{60D58F2D-BFF8-9A6F-28B9-E5BAD0FC3084}"/>
          </ac:spMkLst>
        </pc:spChg>
        <pc:spChg chg="mod">
          <ac:chgData name="Xulin Chen" userId="9847f42d-7ff7-4fed-ba6f-bc3f718b21aa" providerId="ADAL" clId="{B644FF8E-40D3-4F4F-B3C9-E4AB544DBF16}" dt="2023-12-07T07:15:04.076" v="6385"/>
          <ac:spMkLst>
            <pc:docMk/>
            <pc:sldMk cId="0" sldId="256"/>
            <ac:spMk id="28" creationId="{6C98BD77-290F-D2DC-4601-6BD0A1C4DDC0}"/>
          </ac:spMkLst>
        </pc:spChg>
        <pc:spChg chg="mod">
          <ac:chgData name="Xulin Chen" userId="9847f42d-7ff7-4fed-ba6f-bc3f718b21aa" providerId="ADAL" clId="{B644FF8E-40D3-4F4F-B3C9-E4AB544DBF16}" dt="2023-12-07T07:15:04.076" v="6385"/>
          <ac:spMkLst>
            <pc:docMk/>
            <pc:sldMk cId="0" sldId="256"/>
            <ac:spMk id="29" creationId="{9F9417EC-CFCB-D546-FC63-2BD61A08B0A5}"/>
          </ac:spMkLst>
        </pc:spChg>
        <pc:spChg chg="add del mod">
          <ac:chgData name="Xulin Chen" userId="9847f42d-7ff7-4fed-ba6f-bc3f718b21aa" providerId="ADAL" clId="{B644FF8E-40D3-4F4F-B3C9-E4AB544DBF16}" dt="2023-12-07T07:15:17.534" v="6388"/>
          <ac:spMkLst>
            <pc:docMk/>
            <pc:sldMk cId="0" sldId="256"/>
            <ac:spMk id="30" creationId="{069A35FE-C75B-9800-034C-704892A422F6}"/>
          </ac:spMkLst>
        </pc:spChg>
        <pc:spChg chg="add del mod">
          <ac:chgData name="Xulin Chen" userId="9847f42d-7ff7-4fed-ba6f-bc3f718b21aa" providerId="ADAL" clId="{B644FF8E-40D3-4F4F-B3C9-E4AB544DBF16}" dt="2023-12-07T07:15:17.534" v="6388"/>
          <ac:spMkLst>
            <pc:docMk/>
            <pc:sldMk cId="0" sldId="256"/>
            <ac:spMk id="31" creationId="{DAF2906E-7AAA-CE5A-A6C4-B7D494042DB0}"/>
          </ac:spMkLst>
        </pc:spChg>
        <pc:spChg chg="mod">
          <ac:chgData name="Xulin Chen" userId="9847f42d-7ff7-4fed-ba6f-bc3f718b21aa" providerId="ADAL" clId="{B644FF8E-40D3-4F4F-B3C9-E4AB544DBF16}" dt="2023-12-07T07:15:04.076" v="6385"/>
          <ac:spMkLst>
            <pc:docMk/>
            <pc:sldMk cId="0" sldId="256"/>
            <ac:spMk id="33" creationId="{DE1587D2-0070-E2C3-5109-7EECC87652CB}"/>
          </ac:spMkLst>
        </pc:spChg>
        <pc:spChg chg="mod">
          <ac:chgData name="Xulin Chen" userId="9847f42d-7ff7-4fed-ba6f-bc3f718b21aa" providerId="ADAL" clId="{B644FF8E-40D3-4F4F-B3C9-E4AB544DBF16}" dt="2023-12-07T07:15:04.076" v="6385"/>
          <ac:spMkLst>
            <pc:docMk/>
            <pc:sldMk cId="0" sldId="256"/>
            <ac:spMk id="34" creationId="{AB268E77-5CB1-E380-D7E5-CE65E219D23E}"/>
          </ac:spMkLst>
        </pc:spChg>
        <pc:spChg chg="mod">
          <ac:chgData name="Xulin Chen" userId="9847f42d-7ff7-4fed-ba6f-bc3f718b21aa" providerId="ADAL" clId="{B644FF8E-40D3-4F4F-B3C9-E4AB544DBF16}" dt="2023-12-07T07:15:04.076" v="6385"/>
          <ac:spMkLst>
            <pc:docMk/>
            <pc:sldMk cId="0" sldId="256"/>
            <ac:spMk id="35" creationId="{7101DE91-F6D1-013B-398A-E57681EBA5E0}"/>
          </ac:spMkLst>
        </pc:spChg>
        <pc:spChg chg="mod">
          <ac:chgData name="Xulin Chen" userId="9847f42d-7ff7-4fed-ba6f-bc3f718b21aa" providerId="ADAL" clId="{B644FF8E-40D3-4F4F-B3C9-E4AB544DBF16}" dt="2023-12-07T07:15:04.076" v="6385"/>
          <ac:spMkLst>
            <pc:docMk/>
            <pc:sldMk cId="0" sldId="256"/>
            <ac:spMk id="36" creationId="{0020DB97-168E-9F7A-F1EF-95C676C48E77}"/>
          </ac:spMkLst>
        </pc:spChg>
        <pc:spChg chg="mod">
          <ac:chgData name="Xulin Chen" userId="9847f42d-7ff7-4fed-ba6f-bc3f718b21aa" providerId="ADAL" clId="{B644FF8E-40D3-4F4F-B3C9-E4AB544DBF16}" dt="2023-12-07T07:15:04.076" v="6385"/>
          <ac:spMkLst>
            <pc:docMk/>
            <pc:sldMk cId="0" sldId="256"/>
            <ac:spMk id="37" creationId="{B1A2CFA4-2C84-62D5-2923-281F2B662EA9}"/>
          </ac:spMkLst>
        </pc:spChg>
        <pc:spChg chg="mod">
          <ac:chgData name="Xulin Chen" userId="9847f42d-7ff7-4fed-ba6f-bc3f718b21aa" providerId="ADAL" clId="{B644FF8E-40D3-4F4F-B3C9-E4AB544DBF16}" dt="2023-12-07T07:15:04.076" v="6385"/>
          <ac:spMkLst>
            <pc:docMk/>
            <pc:sldMk cId="0" sldId="256"/>
            <ac:spMk id="38" creationId="{E3D6CBAF-A3B8-DEA4-245E-0F874366D641}"/>
          </ac:spMkLst>
        </pc:spChg>
        <pc:spChg chg="add del mod">
          <ac:chgData name="Xulin Chen" userId="9847f42d-7ff7-4fed-ba6f-bc3f718b21aa" providerId="ADAL" clId="{B644FF8E-40D3-4F4F-B3C9-E4AB544DBF16}" dt="2023-12-07T07:15:17.534" v="6388"/>
          <ac:spMkLst>
            <pc:docMk/>
            <pc:sldMk cId="0" sldId="256"/>
            <ac:spMk id="39" creationId="{30B5F915-2A9E-13E7-E68F-F58D7C4E07DD}"/>
          </ac:spMkLst>
        </pc:spChg>
        <pc:spChg chg="mod">
          <ac:chgData name="Xulin Chen" userId="9847f42d-7ff7-4fed-ba6f-bc3f718b21aa" providerId="ADAL" clId="{B644FF8E-40D3-4F4F-B3C9-E4AB544DBF16}" dt="2023-12-07T07:15:04.076" v="6385"/>
          <ac:spMkLst>
            <pc:docMk/>
            <pc:sldMk cId="0" sldId="256"/>
            <ac:spMk id="41" creationId="{F24F5F89-C681-FA33-B909-E93AA36DE2B4}"/>
          </ac:spMkLst>
        </pc:spChg>
        <pc:spChg chg="mod">
          <ac:chgData name="Xulin Chen" userId="9847f42d-7ff7-4fed-ba6f-bc3f718b21aa" providerId="ADAL" clId="{B644FF8E-40D3-4F4F-B3C9-E4AB544DBF16}" dt="2023-12-07T07:15:04.076" v="6385"/>
          <ac:spMkLst>
            <pc:docMk/>
            <pc:sldMk cId="0" sldId="256"/>
            <ac:spMk id="42" creationId="{B79F3150-FFF0-0434-780A-4833A32CB614}"/>
          </ac:spMkLst>
        </pc:spChg>
        <pc:spChg chg="mod">
          <ac:chgData name="Xulin Chen" userId="9847f42d-7ff7-4fed-ba6f-bc3f718b21aa" providerId="ADAL" clId="{B644FF8E-40D3-4F4F-B3C9-E4AB544DBF16}" dt="2023-12-07T07:15:04.076" v="6385"/>
          <ac:spMkLst>
            <pc:docMk/>
            <pc:sldMk cId="0" sldId="256"/>
            <ac:spMk id="43" creationId="{738C5610-2F3A-DF75-8616-73CF85DBBA45}"/>
          </ac:spMkLst>
        </pc:spChg>
        <pc:spChg chg="mod">
          <ac:chgData name="Xulin Chen" userId="9847f42d-7ff7-4fed-ba6f-bc3f718b21aa" providerId="ADAL" clId="{B644FF8E-40D3-4F4F-B3C9-E4AB544DBF16}" dt="2023-12-07T07:15:04.076" v="6385"/>
          <ac:spMkLst>
            <pc:docMk/>
            <pc:sldMk cId="0" sldId="256"/>
            <ac:spMk id="44" creationId="{797CB651-32DB-7607-F479-37604FDF72B8}"/>
          </ac:spMkLst>
        </pc:spChg>
        <pc:spChg chg="mod">
          <ac:chgData name="Xulin Chen" userId="9847f42d-7ff7-4fed-ba6f-bc3f718b21aa" providerId="ADAL" clId="{B644FF8E-40D3-4F4F-B3C9-E4AB544DBF16}" dt="2023-12-07T07:15:04.076" v="6385"/>
          <ac:spMkLst>
            <pc:docMk/>
            <pc:sldMk cId="0" sldId="256"/>
            <ac:spMk id="45" creationId="{BFEAA5B5-AB65-A842-0872-F0954C01017E}"/>
          </ac:spMkLst>
        </pc:spChg>
        <pc:spChg chg="mod">
          <ac:chgData name="Xulin Chen" userId="9847f42d-7ff7-4fed-ba6f-bc3f718b21aa" providerId="ADAL" clId="{B644FF8E-40D3-4F4F-B3C9-E4AB544DBF16}" dt="2023-12-07T07:15:04.076" v="6385"/>
          <ac:spMkLst>
            <pc:docMk/>
            <pc:sldMk cId="0" sldId="256"/>
            <ac:spMk id="46" creationId="{D0362C69-C2CB-9EDD-D64F-75E0511B782C}"/>
          </ac:spMkLst>
        </pc:spChg>
        <pc:spChg chg="add del mod">
          <ac:chgData name="Xulin Chen" userId="9847f42d-7ff7-4fed-ba6f-bc3f718b21aa" providerId="ADAL" clId="{B644FF8E-40D3-4F4F-B3C9-E4AB544DBF16}" dt="2023-12-07T07:15:17.534" v="6388"/>
          <ac:spMkLst>
            <pc:docMk/>
            <pc:sldMk cId="0" sldId="256"/>
            <ac:spMk id="47" creationId="{D5EC7AA1-09DF-01B5-BC68-AF515EE8C7F7}"/>
          </ac:spMkLst>
        </pc:spChg>
        <pc:spChg chg="add del mod">
          <ac:chgData name="Xulin Chen" userId="9847f42d-7ff7-4fed-ba6f-bc3f718b21aa" providerId="ADAL" clId="{B644FF8E-40D3-4F4F-B3C9-E4AB544DBF16}" dt="2023-12-07T07:15:17.534" v="6388"/>
          <ac:spMkLst>
            <pc:docMk/>
            <pc:sldMk cId="0" sldId="256"/>
            <ac:spMk id="48" creationId="{BAA81039-3594-C4C4-D4C2-2340EE84AE89}"/>
          </ac:spMkLst>
        </pc:spChg>
        <pc:spChg chg="add del mod">
          <ac:chgData name="Xulin Chen" userId="9847f42d-7ff7-4fed-ba6f-bc3f718b21aa" providerId="ADAL" clId="{B644FF8E-40D3-4F4F-B3C9-E4AB544DBF16}" dt="2023-12-07T07:15:17.534" v="6388"/>
          <ac:spMkLst>
            <pc:docMk/>
            <pc:sldMk cId="0" sldId="256"/>
            <ac:spMk id="49" creationId="{31D3158A-8AA5-DC5E-A1EF-9C2FDB03599F}"/>
          </ac:spMkLst>
        </pc:spChg>
        <pc:spChg chg="add del mod">
          <ac:chgData name="Xulin Chen" userId="9847f42d-7ff7-4fed-ba6f-bc3f718b21aa" providerId="ADAL" clId="{B644FF8E-40D3-4F4F-B3C9-E4AB544DBF16}" dt="2023-12-07T07:15:17.534" v="6388"/>
          <ac:spMkLst>
            <pc:docMk/>
            <pc:sldMk cId="0" sldId="256"/>
            <ac:spMk id="50" creationId="{060A4358-86E2-1082-F127-96A590669628}"/>
          </ac:spMkLst>
        </pc:spChg>
        <pc:spChg chg="add del mod">
          <ac:chgData name="Xulin Chen" userId="9847f42d-7ff7-4fed-ba6f-bc3f718b21aa" providerId="ADAL" clId="{B644FF8E-40D3-4F4F-B3C9-E4AB544DBF16}" dt="2023-12-07T07:15:17.534" v="6388"/>
          <ac:spMkLst>
            <pc:docMk/>
            <pc:sldMk cId="0" sldId="256"/>
            <ac:spMk id="51" creationId="{BD2FF3CF-258D-83CD-2368-04F229B3C439}"/>
          </ac:spMkLst>
        </pc:spChg>
        <pc:spChg chg="add del mod">
          <ac:chgData name="Xulin Chen" userId="9847f42d-7ff7-4fed-ba6f-bc3f718b21aa" providerId="ADAL" clId="{B644FF8E-40D3-4F4F-B3C9-E4AB544DBF16}" dt="2023-12-07T07:15:17.534" v="6388"/>
          <ac:spMkLst>
            <pc:docMk/>
            <pc:sldMk cId="0" sldId="256"/>
            <ac:spMk id="52" creationId="{CE9A1107-1A60-D695-C68F-7E3B0D6627CD}"/>
          </ac:spMkLst>
        </pc:spChg>
        <pc:spChg chg="add del mod">
          <ac:chgData name="Xulin Chen" userId="9847f42d-7ff7-4fed-ba6f-bc3f718b21aa" providerId="ADAL" clId="{B644FF8E-40D3-4F4F-B3C9-E4AB544DBF16}" dt="2023-12-07T07:15:17.534" v="6388"/>
          <ac:spMkLst>
            <pc:docMk/>
            <pc:sldMk cId="0" sldId="256"/>
            <ac:spMk id="53" creationId="{7F1899DA-3DF0-5EAE-4C0C-17D21E6C2158}"/>
          </ac:spMkLst>
        </pc:spChg>
        <pc:spChg chg="add del mod">
          <ac:chgData name="Xulin Chen" userId="9847f42d-7ff7-4fed-ba6f-bc3f718b21aa" providerId="ADAL" clId="{B644FF8E-40D3-4F4F-B3C9-E4AB544DBF16}" dt="2023-12-07T07:15:17.534" v="6388"/>
          <ac:spMkLst>
            <pc:docMk/>
            <pc:sldMk cId="0" sldId="256"/>
            <ac:spMk id="54" creationId="{F687F5CD-B20A-245B-53F2-75F4727BFC4A}"/>
          </ac:spMkLst>
        </pc:spChg>
        <pc:spChg chg="add del mod">
          <ac:chgData name="Xulin Chen" userId="9847f42d-7ff7-4fed-ba6f-bc3f718b21aa" providerId="ADAL" clId="{B644FF8E-40D3-4F4F-B3C9-E4AB544DBF16}" dt="2023-12-07T07:15:17.534" v="6388"/>
          <ac:spMkLst>
            <pc:docMk/>
            <pc:sldMk cId="0" sldId="256"/>
            <ac:spMk id="55" creationId="{6061C43A-34E6-D6A2-24B1-618BB7915EE7}"/>
          </ac:spMkLst>
        </pc:spChg>
        <pc:spChg chg="mod">
          <ac:chgData name="Xulin Chen" userId="9847f42d-7ff7-4fed-ba6f-bc3f718b21aa" providerId="ADAL" clId="{B644FF8E-40D3-4F4F-B3C9-E4AB544DBF16}" dt="2023-12-07T07:15:04.076" v="6385"/>
          <ac:spMkLst>
            <pc:docMk/>
            <pc:sldMk cId="0" sldId="256"/>
            <ac:spMk id="57" creationId="{59428472-A42D-81F0-11D0-EC59CD6935AB}"/>
          </ac:spMkLst>
        </pc:spChg>
        <pc:spChg chg="mod">
          <ac:chgData name="Xulin Chen" userId="9847f42d-7ff7-4fed-ba6f-bc3f718b21aa" providerId="ADAL" clId="{B644FF8E-40D3-4F4F-B3C9-E4AB544DBF16}" dt="2023-12-07T07:15:04.076" v="6385"/>
          <ac:spMkLst>
            <pc:docMk/>
            <pc:sldMk cId="0" sldId="256"/>
            <ac:spMk id="58" creationId="{8681DB46-F071-49FE-CE67-7B4BA7F07633}"/>
          </ac:spMkLst>
        </pc:spChg>
        <pc:spChg chg="mod">
          <ac:chgData name="Xulin Chen" userId="9847f42d-7ff7-4fed-ba6f-bc3f718b21aa" providerId="ADAL" clId="{B644FF8E-40D3-4F4F-B3C9-E4AB544DBF16}" dt="2023-12-07T07:15:04.076" v="6385"/>
          <ac:spMkLst>
            <pc:docMk/>
            <pc:sldMk cId="0" sldId="256"/>
            <ac:spMk id="59" creationId="{FA7C7BB2-FCD6-BFA5-AFBF-8F8CB09A0C47}"/>
          </ac:spMkLst>
        </pc:spChg>
        <pc:spChg chg="mod">
          <ac:chgData name="Xulin Chen" userId="9847f42d-7ff7-4fed-ba6f-bc3f718b21aa" providerId="ADAL" clId="{B644FF8E-40D3-4F4F-B3C9-E4AB544DBF16}" dt="2023-12-07T07:15:04.076" v="6385"/>
          <ac:spMkLst>
            <pc:docMk/>
            <pc:sldMk cId="0" sldId="256"/>
            <ac:spMk id="60" creationId="{CC5C9394-17D4-50AF-F5B1-8B54525738E4}"/>
          </ac:spMkLst>
        </pc:spChg>
        <pc:spChg chg="mod">
          <ac:chgData name="Xulin Chen" userId="9847f42d-7ff7-4fed-ba6f-bc3f718b21aa" providerId="ADAL" clId="{B644FF8E-40D3-4F4F-B3C9-E4AB544DBF16}" dt="2023-12-07T07:15:04.076" v="6385"/>
          <ac:spMkLst>
            <pc:docMk/>
            <pc:sldMk cId="0" sldId="256"/>
            <ac:spMk id="61" creationId="{EE70DB73-2FE5-4D58-A104-FB8F0332C4B2}"/>
          </ac:spMkLst>
        </pc:spChg>
        <pc:spChg chg="mod">
          <ac:chgData name="Xulin Chen" userId="9847f42d-7ff7-4fed-ba6f-bc3f718b21aa" providerId="ADAL" clId="{B644FF8E-40D3-4F4F-B3C9-E4AB544DBF16}" dt="2023-12-07T07:15:04.076" v="6385"/>
          <ac:spMkLst>
            <pc:docMk/>
            <pc:sldMk cId="0" sldId="256"/>
            <ac:spMk id="64" creationId="{9799B837-CFAA-E06B-6725-52576CB386FB}"/>
          </ac:spMkLst>
        </pc:spChg>
        <pc:spChg chg="mod">
          <ac:chgData name="Xulin Chen" userId="9847f42d-7ff7-4fed-ba6f-bc3f718b21aa" providerId="ADAL" clId="{B644FF8E-40D3-4F4F-B3C9-E4AB544DBF16}" dt="2023-12-07T07:15:04.076" v="6385"/>
          <ac:spMkLst>
            <pc:docMk/>
            <pc:sldMk cId="0" sldId="256"/>
            <ac:spMk id="65" creationId="{F419AA4E-3D86-AE27-702C-55CFEF4A4C5F}"/>
          </ac:spMkLst>
        </pc:spChg>
        <pc:spChg chg="mod">
          <ac:chgData name="Xulin Chen" userId="9847f42d-7ff7-4fed-ba6f-bc3f718b21aa" providerId="ADAL" clId="{B644FF8E-40D3-4F4F-B3C9-E4AB544DBF16}" dt="2023-12-07T07:15:04.076" v="6385"/>
          <ac:spMkLst>
            <pc:docMk/>
            <pc:sldMk cId="0" sldId="256"/>
            <ac:spMk id="66" creationId="{622A1D6B-22D3-782C-6EA2-DFE86409ED6C}"/>
          </ac:spMkLst>
        </pc:spChg>
        <pc:spChg chg="mod">
          <ac:chgData name="Xulin Chen" userId="9847f42d-7ff7-4fed-ba6f-bc3f718b21aa" providerId="ADAL" clId="{B644FF8E-40D3-4F4F-B3C9-E4AB544DBF16}" dt="2023-12-07T07:15:04.076" v="6385"/>
          <ac:spMkLst>
            <pc:docMk/>
            <pc:sldMk cId="0" sldId="256"/>
            <ac:spMk id="67" creationId="{FAB9A6CB-33B8-6019-AC38-90BA50B50075}"/>
          </ac:spMkLst>
        </pc:spChg>
        <pc:spChg chg="mod">
          <ac:chgData name="Xulin Chen" userId="9847f42d-7ff7-4fed-ba6f-bc3f718b21aa" providerId="ADAL" clId="{B644FF8E-40D3-4F4F-B3C9-E4AB544DBF16}" dt="2023-12-07T07:15:04.076" v="6385"/>
          <ac:spMkLst>
            <pc:docMk/>
            <pc:sldMk cId="0" sldId="256"/>
            <ac:spMk id="68" creationId="{A9499E3F-3979-0999-7A72-18AC7A3AB26D}"/>
          </ac:spMkLst>
        </pc:spChg>
        <pc:spChg chg="mod">
          <ac:chgData name="Xulin Chen" userId="9847f42d-7ff7-4fed-ba6f-bc3f718b21aa" providerId="ADAL" clId="{B644FF8E-40D3-4F4F-B3C9-E4AB544DBF16}" dt="2023-12-07T07:15:04.076" v="6385"/>
          <ac:spMkLst>
            <pc:docMk/>
            <pc:sldMk cId="0" sldId="256"/>
            <ac:spMk id="69" creationId="{54199049-5CF1-41EF-1B36-DE0E8AAFDC5B}"/>
          </ac:spMkLst>
        </pc:spChg>
        <pc:spChg chg="mod">
          <ac:chgData name="Xulin Chen" userId="9847f42d-7ff7-4fed-ba6f-bc3f718b21aa" providerId="ADAL" clId="{B644FF8E-40D3-4F4F-B3C9-E4AB544DBF16}" dt="2023-12-07T07:15:04.076" v="6385"/>
          <ac:spMkLst>
            <pc:docMk/>
            <pc:sldMk cId="0" sldId="256"/>
            <ac:spMk id="70" creationId="{E32F676F-7968-AA24-F65A-A9AC1ABC06F4}"/>
          </ac:spMkLst>
        </pc:spChg>
        <pc:spChg chg="mod">
          <ac:chgData name="Xulin Chen" userId="9847f42d-7ff7-4fed-ba6f-bc3f718b21aa" providerId="ADAL" clId="{B644FF8E-40D3-4F4F-B3C9-E4AB544DBF16}" dt="2023-12-07T07:15:04.076" v="6385"/>
          <ac:spMkLst>
            <pc:docMk/>
            <pc:sldMk cId="0" sldId="256"/>
            <ac:spMk id="71" creationId="{9B3AEA92-DF99-D9B8-E44C-B225E5AF5E80}"/>
          </ac:spMkLst>
        </pc:spChg>
        <pc:spChg chg="mod">
          <ac:chgData name="Xulin Chen" userId="9847f42d-7ff7-4fed-ba6f-bc3f718b21aa" providerId="ADAL" clId="{B644FF8E-40D3-4F4F-B3C9-E4AB544DBF16}" dt="2023-12-07T07:15:04.076" v="6385"/>
          <ac:spMkLst>
            <pc:docMk/>
            <pc:sldMk cId="0" sldId="256"/>
            <ac:spMk id="72" creationId="{B11F8816-5D20-3185-5F1B-229072B9D9D3}"/>
          </ac:spMkLst>
        </pc:spChg>
        <pc:spChg chg="mod">
          <ac:chgData name="Xulin Chen" userId="9847f42d-7ff7-4fed-ba6f-bc3f718b21aa" providerId="ADAL" clId="{B644FF8E-40D3-4F4F-B3C9-E4AB544DBF16}" dt="2023-12-07T07:15:04.076" v="6385"/>
          <ac:spMkLst>
            <pc:docMk/>
            <pc:sldMk cId="0" sldId="256"/>
            <ac:spMk id="73" creationId="{569F3C39-A0C8-3E12-9999-7AB3A21769DC}"/>
          </ac:spMkLst>
        </pc:spChg>
        <pc:spChg chg="mod">
          <ac:chgData name="Xulin Chen" userId="9847f42d-7ff7-4fed-ba6f-bc3f718b21aa" providerId="ADAL" clId="{B644FF8E-40D3-4F4F-B3C9-E4AB544DBF16}" dt="2023-12-07T07:15:04.076" v="6385"/>
          <ac:spMkLst>
            <pc:docMk/>
            <pc:sldMk cId="0" sldId="256"/>
            <ac:spMk id="74" creationId="{E42FC449-385C-2A96-E217-E1B0ACEEF004}"/>
          </ac:spMkLst>
        </pc:spChg>
        <pc:spChg chg="mod">
          <ac:chgData name="Xulin Chen" userId="9847f42d-7ff7-4fed-ba6f-bc3f718b21aa" providerId="ADAL" clId="{B644FF8E-40D3-4F4F-B3C9-E4AB544DBF16}" dt="2023-12-07T07:15:04.076" v="6385"/>
          <ac:spMkLst>
            <pc:docMk/>
            <pc:sldMk cId="0" sldId="256"/>
            <ac:spMk id="75" creationId="{0F26AB42-EE51-7D0A-B3D1-3E6D2CD80063}"/>
          </ac:spMkLst>
        </pc:spChg>
        <pc:spChg chg="mod">
          <ac:chgData name="Xulin Chen" userId="9847f42d-7ff7-4fed-ba6f-bc3f718b21aa" providerId="ADAL" clId="{B644FF8E-40D3-4F4F-B3C9-E4AB544DBF16}" dt="2023-12-07T07:15:04.076" v="6385"/>
          <ac:spMkLst>
            <pc:docMk/>
            <pc:sldMk cId="0" sldId="256"/>
            <ac:spMk id="76" creationId="{C9762787-C096-7353-CEEB-8BD6DED9B25D}"/>
          </ac:spMkLst>
        </pc:spChg>
        <pc:spChg chg="mod">
          <ac:chgData name="Xulin Chen" userId="9847f42d-7ff7-4fed-ba6f-bc3f718b21aa" providerId="ADAL" clId="{B644FF8E-40D3-4F4F-B3C9-E4AB544DBF16}" dt="2023-12-07T07:15:04.076" v="6385"/>
          <ac:spMkLst>
            <pc:docMk/>
            <pc:sldMk cId="0" sldId="256"/>
            <ac:spMk id="79" creationId="{E06A58DF-061B-4799-8A16-C041858D0C16}"/>
          </ac:spMkLst>
        </pc:spChg>
        <pc:spChg chg="mod">
          <ac:chgData name="Xulin Chen" userId="9847f42d-7ff7-4fed-ba6f-bc3f718b21aa" providerId="ADAL" clId="{B644FF8E-40D3-4F4F-B3C9-E4AB544DBF16}" dt="2023-12-07T07:15:04.076" v="6385"/>
          <ac:spMkLst>
            <pc:docMk/>
            <pc:sldMk cId="0" sldId="256"/>
            <ac:spMk id="80" creationId="{B13AF8CB-3C68-1AC3-5237-5EC95FFF6E62}"/>
          </ac:spMkLst>
        </pc:spChg>
        <pc:spChg chg="mod">
          <ac:chgData name="Xulin Chen" userId="9847f42d-7ff7-4fed-ba6f-bc3f718b21aa" providerId="ADAL" clId="{B644FF8E-40D3-4F4F-B3C9-E4AB544DBF16}" dt="2023-12-07T07:15:04.076" v="6385"/>
          <ac:spMkLst>
            <pc:docMk/>
            <pc:sldMk cId="0" sldId="256"/>
            <ac:spMk id="81" creationId="{459C226C-5485-BEC7-2838-55C72C30F1CC}"/>
          </ac:spMkLst>
        </pc:spChg>
        <pc:spChg chg="mod">
          <ac:chgData name="Xulin Chen" userId="9847f42d-7ff7-4fed-ba6f-bc3f718b21aa" providerId="ADAL" clId="{B644FF8E-40D3-4F4F-B3C9-E4AB544DBF16}" dt="2023-12-07T07:15:04.076" v="6385"/>
          <ac:spMkLst>
            <pc:docMk/>
            <pc:sldMk cId="0" sldId="256"/>
            <ac:spMk id="82" creationId="{0D3ED095-031E-2862-9C83-CDD05D51ED78}"/>
          </ac:spMkLst>
        </pc:spChg>
        <pc:spChg chg="mod">
          <ac:chgData name="Xulin Chen" userId="9847f42d-7ff7-4fed-ba6f-bc3f718b21aa" providerId="ADAL" clId="{B644FF8E-40D3-4F4F-B3C9-E4AB544DBF16}" dt="2023-12-07T07:15:04.076" v="6385"/>
          <ac:spMkLst>
            <pc:docMk/>
            <pc:sldMk cId="0" sldId="256"/>
            <ac:spMk id="83" creationId="{0DD322BC-E13A-5C73-7D5D-EDBD9C44776D}"/>
          </ac:spMkLst>
        </pc:spChg>
        <pc:spChg chg="mod">
          <ac:chgData name="Xulin Chen" userId="9847f42d-7ff7-4fed-ba6f-bc3f718b21aa" providerId="ADAL" clId="{B644FF8E-40D3-4F4F-B3C9-E4AB544DBF16}" dt="2023-12-07T07:15:04.076" v="6385"/>
          <ac:spMkLst>
            <pc:docMk/>
            <pc:sldMk cId="0" sldId="256"/>
            <ac:spMk id="84" creationId="{4300A44B-FBC8-3C0A-9E52-56BB2A146483}"/>
          </ac:spMkLst>
        </pc:spChg>
        <pc:spChg chg="mod">
          <ac:chgData name="Xulin Chen" userId="9847f42d-7ff7-4fed-ba6f-bc3f718b21aa" providerId="ADAL" clId="{B644FF8E-40D3-4F4F-B3C9-E4AB544DBF16}" dt="2023-12-07T07:15:04.076" v="6385"/>
          <ac:spMkLst>
            <pc:docMk/>
            <pc:sldMk cId="0" sldId="256"/>
            <ac:spMk id="85" creationId="{5198CAC7-3ACA-8253-60CE-A8977CAC8326}"/>
          </ac:spMkLst>
        </pc:spChg>
        <pc:spChg chg="mod">
          <ac:chgData name="Xulin Chen" userId="9847f42d-7ff7-4fed-ba6f-bc3f718b21aa" providerId="ADAL" clId="{B644FF8E-40D3-4F4F-B3C9-E4AB544DBF16}" dt="2023-12-07T07:15:04.076" v="6385"/>
          <ac:spMkLst>
            <pc:docMk/>
            <pc:sldMk cId="0" sldId="256"/>
            <ac:spMk id="86" creationId="{C463BEC1-B2A5-8510-EC66-50C546DBAE51}"/>
          </ac:spMkLst>
        </pc:spChg>
        <pc:spChg chg="mod">
          <ac:chgData name="Xulin Chen" userId="9847f42d-7ff7-4fed-ba6f-bc3f718b21aa" providerId="ADAL" clId="{B644FF8E-40D3-4F4F-B3C9-E4AB544DBF16}" dt="2023-12-07T07:15:04.076" v="6385"/>
          <ac:spMkLst>
            <pc:docMk/>
            <pc:sldMk cId="0" sldId="256"/>
            <ac:spMk id="88" creationId="{47268DD7-8200-010F-E91A-1CE583595248}"/>
          </ac:spMkLst>
        </pc:spChg>
        <pc:spChg chg="mod">
          <ac:chgData name="Xulin Chen" userId="9847f42d-7ff7-4fed-ba6f-bc3f718b21aa" providerId="ADAL" clId="{B644FF8E-40D3-4F4F-B3C9-E4AB544DBF16}" dt="2023-12-07T07:15:04.076" v="6385"/>
          <ac:spMkLst>
            <pc:docMk/>
            <pc:sldMk cId="0" sldId="256"/>
            <ac:spMk id="89" creationId="{5C545C83-7881-66FB-3840-AA97CEC80A66}"/>
          </ac:spMkLst>
        </pc:spChg>
        <pc:spChg chg="mod">
          <ac:chgData name="Xulin Chen" userId="9847f42d-7ff7-4fed-ba6f-bc3f718b21aa" providerId="ADAL" clId="{B644FF8E-40D3-4F4F-B3C9-E4AB544DBF16}" dt="2023-12-07T07:15:04.076" v="6385"/>
          <ac:spMkLst>
            <pc:docMk/>
            <pc:sldMk cId="0" sldId="256"/>
            <ac:spMk id="90" creationId="{52A366EA-1A36-2600-4B5E-0DC92BF5733B}"/>
          </ac:spMkLst>
        </pc:spChg>
        <pc:spChg chg="mod">
          <ac:chgData name="Xulin Chen" userId="9847f42d-7ff7-4fed-ba6f-bc3f718b21aa" providerId="ADAL" clId="{B644FF8E-40D3-4F4F-B3C9-E4AB544DBF16}" dt="2023-12-07T07:15:04.076" v="6385"/>
          <ac:spMkLst>
            <pc:docMk/>
            <pc:sldMk cId="0" sldId="256"/>
            <ac:spMk id="91" creationId="{4DBF757A-1414-4B71-D062-FE00C48E3CF1}"/>
          </ac:spMkLst>
        </pc:spChg>
        <pc:spChg chg="mod">
          <ac:chgData name="Xulin Chen" userId="9847f42d-7ff7-4fed-ba6f-bc3f718b21aa" providerId="ADAL" clId="{B644FF8E-40D3-4F4F-B3C9-E4AB544DBF16}" dt="2023-12-07T07:15:04.076" v="6385"/>
          <ac:spMkLst>
            <pc:docMk/>
            <pc:sldMk cId="0" sldId="256"/>
            <ac:spMk id="93" creationId="{640A8C0B-33A2-A318-14EB-FCCDF69370F8}"/>
          </ac:spMkLst>
        </pc:spChg>
        <pc:spChg chg="mod">
          <ac:chgData name="Xulin Chen" userId="9847f42d-7ff7-4fed-ba6f-bc3f718b21aa" providerId="ADAL" clId="{B644FF8E-40D3-4F4F-B3C9-E4AB544DBF16}" dt="2023-12-07T07:15:04.076" v="6385"/>
          <ac:spMkLst>
            <pc:docMk/>
            <pc:sldMk cId="0" sldId="256"/>
            <ac:spMk id="94" creationId="{177EA5B2-3448-D2F6-48FA-5354D9730E69}"/>
          </ac:spMkLst>
        </pc:spChg>
        <pc:spChg chg="mod">
          <ac:chgData name="Xulin Chen" userId="9847f42d-7ff7-4fed-ba6f-bc3f718b21aa" providerId="ADAL" clId="{B644FF8E-40D3-4F4F-B3C9-E4AB544DBF16}" dt="2023-12-07T07:15:04.076" v="6385"/>
          <ac:spMkLst>
            <pc:docMk/>
            <pc:sldMk cId="0" sldId="256"/>
            <ac:spMk id="96" creationId="{9F342993-DFD8-733F-1D68-BB91D7B0C3FD}"/>
          </ac:spMkLst>
        </pc:spChg>
        <pc:spChg chg="mod">
          <ac:chgData name="Xulin Chen" userId="9847f42d-7ff7-4fed-ba6f-bc3f718b21aa" providerId="ADAL" clId="{B644FF8E-40D3-4F4F-B3C9-E4AB544DBF16}" dt="2023-12-07T07:15:04.076" v="6385"/>
          <ac:spMkLst>
            <pc:docMk/>
            <pc:sldMk cId="0" sldId="256"/>
            <ac:spMk id="98" creationId="{C49974AE-8A39-95FC-2ACE-100DF67D0D6F}"/>
          </ac:spMkLst>
        </pc:spChg>
        <pc:spChg chg="mod">
          <ac:chgData name="Xulin Chen" userId="9847f42d-7ff7-4fed-ba6f-bc3f718b21aa" providerId="ADAL" clId="{B644FF8E-40D3-4F4F-B3C9-E4AB544DBF16}" dt="2023-12-07T07:15:04.076" v="6385"/>
          <ac:spMkLst>
            <pc:docMk/>
            <pc:sldMk cId="0" sldId="256"/>
            <ac:spMk id="99" creationId="{ECBEA795-ED2D-BCCF-436A-CCDB32D05ECD}"/>
          </ac:spMkLst>
        </pc:spChg>
        <pc:spChg chg="mod">
          <ac:chgData name="Xulin Chen" userId="9847f42d-7ff7-4fed-ba6f-bc3f718b21aa" providerId="ADAL" clId="{B644FF8E-40D3-4F4F-B3C9-E4AB544DBF16}" dt="2023-12-07T07:15:04.076" v="6385"/>
          <ac:spMkLst>
            <pc:docMk/>
            <pc:sldMk cId="0" sldId="256"/>
            <ac:spMk id="100" creationId="{DB33BFB6-B925-2FAD-2428-7FB88643A684}"/>
          </ac:spMkLst>
        </pc:spChg>
        <pc:spChg chg="mod">
          <ac:chgData name="Xulin Chen" userId="9847f42d-7ff7-4fed-ba6f-bc3f718b21aa" providerId="ADAL" clId="{B644FF8E-40D3-4F4F-B3C9-E4AB544DBF16}" dt="2023-12-07T07:15:04.076" v="6385"/>
          <ac:spMkLst>
            <pc:docMk/>
            <pc:sldMk cId="0" sldId="256"/>
            <ac:spMk id="101" creationId="{F6D656B4-3ED4-C040-55E2-23CE151B162D}"/>
          </ac:spMkLst>
        </pc:spChg>
        <pc:spChg chg="mod">
          <ac:chgData name="Xulin Chen" userId="9847f42d-7ff7-4fed-ba6f-bc3f718b21aa" providerId="ADAL" clId="{B644FF8E-40D3-4F4F-B3C9-E4AB544DBF16}" dt="2023-12-07T07:15:04.076" v="6385"/>
          <ac:spMkLst>
            <pc:docMk/>
            <pc:sldMk cId="0" sldId="256"/>
            <ac:spMk id="102" creationId="{8875B7D3-15B1-A96B-3C32-9F79C6029751}"/>
          </ac:spMkLst>
        </pc:spChg>
        <pc:spChg chg="mod">
          <ac:chgData name="Xulin Chen" userId="9847f42d-7ff7-4fed-ba6f-bc3f718b21aa" providerId="ADAL" clId="{B644FF8E-40D3-4F4F-B3C9-E4AB544DBF16}" dt="2023-12-07T07:15:04.076" v="6385"/>
          <ac:spMkLst>
            <pc:docMk/>
            <pc:sldMk cId="0" sldId="256"/>
            <ac:spMk id="103" creationId="{F23B773B-8D1F-BB35-1D27-9D8011298E6C}"/>
          </ac:spMkLst>
        </pc:spChg>
        <pc:spChg chg="mod">
          <ac:chgData name="Xulin Chen" userId="9847f42d-7ff7-4fed-ba6f-bc3f718b21aa" providerId="ADAL" clId="{B644FF8E-40D3-4F4F-B3C9-E4AB544DBF16}" dt="2023-12-07T07:15:04.076" v="6385"/>
          <ac:spMkLst>
            <pc:docMk/>
            <pc:sldMk cId="0" sldId="256"/>
            <ac:spMk id="104" creationId="{ABBEE512-982E-335C-C690-C59DEDBAB612}"/>
          </ac:spMkLst>
        </pc:spChg>
        <pc:spChg chg="mod">
          <ac:chgData name="Xulin Chen" userId="9847f42d-7ff7-4fed-ba6f-bc3f718b21aa" providerId="ADAL" clId="{B644FF8E-40D3-4F4F-B3C9-E4AB544DBF16}" dt="2023-12-07T07:15:04.076" v="6385"/>
          <ac:spMkLst>
            <pc:docMk/>
            <pc:sldMk cId="0" sldId="256"/>
            <ac:spMk id="105" creationId="{298E218B-77F6-50B4-2EC8-E4E91B33E11C}"/>
          </ac:spMkLst>
        </pc:spChg>
        <pc:spChg chg="mod">
          <ac:chgData name="Xulin Chen" userId="9847f42d-7ff7-4fed-ba6f-bc3f718b21aa" providerId="ADAL" clId="{B644FF8E-40D3-4F4F-B3C9-E4AB544DBF16}" dt="2023-12-07T07:15:04.076" v="6385"/>
          <ac:spMkLst>
            <pc:docMk/>
            <pc:sldMk cId="0" sldId="256"/>
            <ac:spMk id="106" creationId="{9E2D5803-A662-9E89-DFA8-A476F81C14FE}"/>
          </ac:spMkLst>
        </pc:spChg>
        <pc:spChg chg="mod">
          <ac:chgData name="Xulin Chen" userId="9847f42d-7ff7-4fed-ba6f-bc3f718b21aa" providerId="ADAL" clId="{B644FF8E-40D3-4F4F-B3C9-E4AB544DBF16}" dt="2023-12-07T07:15:04.076" v="6385"/>
          <ac:spMkLst>
            <pc:docMk/>
            <pc:sldMk cId="0" sldId="256"/>
            <ac:spMk id="107" creationId="{74869D67-FAFE-7843-F0F3-C87B352B995E}"/>
          </ac:spMkLst>
        </pc:spChg>
        <pc:spChg chg="mod">
          <ac:chgData name="Xulin Chen" userId="9847f42d-7ff7-4fed-ba6f-bc3f718b21aa" providerId="ADAL" clId="{B644FF8E-40D3-4F4F-B3C9-E4AB544DBF16}" dt="2023-12-07T07:15:04.076" v="6385"/>
          <ac:spMkLst>
            <pc:docMk/>
            <pc:sldMk cId="0" sldId="256"/>
            <ac:spMk id="108" creationId="{BA3AB881-3F6F-D50A-122E-05427CBA004C}"/>
          </ac:spMkLst>
        </pc:spChg>
        <pc:spChg chg="mod">
          <ac:chgData name="Xulin Chen" userId="9847f42d-7ff7-4fed-ba6f-bc3f718b21aa" providerId="ADAL" clId="{B644FF8E-40D3-4F4F-B3C9-E4AB544DBF16}" dt="2023-12-07T07:15:04.076" v="6385"/>
          <ac:spMkLst>
            <pc:docMk/>
            <pc:sldMk cId="0" sldId="256"/>
            <ac:spMk id="109" creationId="{A8D4691B-C174-8F14-C9AF-27BD762D8ED7}"/>
          </ac:spMkLst>
        </pc:spChg>
        <pc:spChg chg="mod">
          <ac:chgData name="Xulin Chen" userId="9847f42d-7ff7-4fed-ba6f-bc3f718b21aa" providerId="ADAL" clId="{B644FF8E-40D3-4F4F-B3C9-E4AB544DBF16}" dt="2023-12-07T07:15:04.076" v="6385"/>
          <ac:spMkLst>
            <pc:docMk/>
            <pc:sldMk cId="0" sldId="256"/>
            <ac:spMk id="110" creationId="{275D591C-2074-8077-76D4-EC9E0A59EC3D}"/>
          </ac:spMkLst>
        </pc:spChg>
        <pc:spChg chg="mod">
          <ac:chgData name="Xulin Chen" userId="9847f42d-7ff7-4fed-ba6f-bc3f718b21aa" providerId="ADAL" clId="{B644FF8E-40D3-4F4F-B3C9-E4AB544DBF16}" dt="2023-12-07T07:15:04.076" v="6385"/>
          <ac:spMkLst>
            <pc:docMk/>
            <pc:sldMk cId="0" sldId="256"/>
            <ac:spMk id="111" creationId="{C222FBE3-A73D-E79B-82FE-34AED09A42C4}"/>
          </ac:spMkLst>
        </pc:spChg>
        <pc:spChg chg="mod">
          <ac:chgData name="Xulin Chen" userId="9847f42d-7ff7-4fed-ba6f-bc3f718b21aa" providerId="ADAL" clId="{B644FF8E-40D3-4F4F-B3C9-E4AB544DBF16}" dt="2023-12-07T07:15:04.076" v="6385"/>
          <ac:spMkLst>
            <pc:docMk/>
            <pc:sldMk cId="0" sldId="256"/>
            <ac:spMk id="112" creationId="{3EB8A76B-D6F6-B876-E10D-2769F9847369}"/>
          </ac:spMkLst>
        </pc:spChg>
        <pc:spChg chg="mod">
          <ac:chgData name="Xulin Chen" userId="9847f42d-7ff7-4fed-ba6f-bc3f718b21aa" providerId="ADAL" clId="{B644FF8E-40D3-4F4F-B3C9-E4AB544DBF16}" dt="2023-12-07T07:15:04.076" v="6385"/>
          <ac:spMkLst>
            <pc:docMk/>
            <pc:sldMk cId="0" sldId="256"/>
            <ac:spMk id="113" creationId="{E2CDDD3E-197F-0A16-7B71-40B6A46BDA09}"/>
          </ac:spMkLst>
        </pc:spChg>
        <pc:spChg chg="mod">
          <ac:chgData name="Xulin Chen" userId="9847f42d-7ff7-4fed-ba6f-bc3f718b21aa" providerId="ADAL" clId="{B644FF8E-40D3-4F4F-B3C9-E4AB544DBF16}" dt="2023-12-07T07:15:04.076" v="6385"/>
          <ac:spMkLst>
            <pc:docMk/>
            <pc:sldMk cId="0" sldId="256"/>
            <ac:spMk id="115" creationId="{7C6BAD36-4ACB-690C-F6B6-573E562B6E32}"/>
          </ac:spMkLst>
        </pc:spChg>
        <pc:spChg chg="mod">
          <ac:chgData name="Xulin Chen" userId="9847f42d-7ff7-4fed-ba6f-bc3f718b21aa" providerId="ADAL" clId="{B644FF8E-40D3-4F4F-B3C9-E4AB544DBF16}" dt="2023-12-07T07:15:04.076" v="6385"/>
          <ac:spMkLst>
            <pc:docMk/>
            <pc:sldMk cId="0" sldId="256"/>
            <ac:spMk id="116" creationId="{24CFA1D4-8CC9-EDE6-96E3-1077FA391445}"/>
          </ac:spMkLst>
        </pc:spChg>
        <pc:spChg chg="mod">
          <ac:chgData name="Xulin Chen" userId="9847f42d-7ff7-4fed-ba6f-bc3f718b21aa" providerId="ADAL" clId="{B644FF8E-40D3-4F4F-B3C9-E4AB544DBF16}" dt="2023-12-07T07:15:04.076" v="6385"/>
          <ac:spMkLst>
            <pc:docMk/>
            <pc:sldMk cId="0" sldId="256"/>
            <ac:spMk id="117" creationId="{3EC62771-2206-BD22-01D1-EE11848C88BB}"/>
          </ac:spMkLst>
        </pc:spChg>
        <pc:spChg chg="mod">
          <ac:chgData name="Xulin Chen" userId="9847f42d-7ff7-4fed-ba6f-bc3f718b21aa" providerId="ADAL" clId="{B644FF8E-40D3-4F4F-B3C9-E4AB544DBF16}" dt="2023-12-07T07:15:04.076" v="6385"/>
          <ac:spMkLst>
            <pc:docMk/>
            <pc:sldMk cId="0" sldId="256"/>
            <ac:spMk id="118" creationId="{8FD40C7C-3B57-81C4-B000-82909B820B9E}"/>
          </ac:spMkLst>
        </pc:spChg>
        <pc:spChg chg="mod">
          <ac:chgData name="Xulin Chen" userId="9847f42d-7ff7-4fed-ba6f-bc3f718b21aa" providerId="ADAL" clId="{B644FF8E-40D3-4F4F-B3C9-E4AB544DBF16}" dt="2023-12-07T07:15:04.076" v="6385"/>
          <ac:spMkLst>
            <pc:docMk/>
            <pc:sldMk cId="0" sldId="256"/>
            <ac:spMk id="119" creationId="{66CC948D-66D1-EB93-4E16-6D7E93CE357E}"/>
          </ac:spMkLst>
        </pc:spChg>
        <pc:spChg chg="mod">
          <ac:chgData name="Xulin Chen" userId="9847f42d-7ff7-4fed-ba6f-bc3f718b21aa" providerId="ADAL" clId="{B644FF8E-40D3-4F4F-B3C9-E4AB544DBF16}" dt="2023-12-07T07:15:04.076" v="6385"/>
          <ac:spMkLst>
            <pc:docMk/>
            <pc:sldMk cId="0" sldId="256"/>
            <ac:spMk id="120" creationId="{E47FB058-04DC-EB6D-98EB-8A0006A5E6D4}"/>
          </ac:spMkLst>
        </pc:spChg>
        <pc:spChg chg="mod">
          <ac:chgData name="Xulin Chen" userId="9847f42d-7ff7-4fed-ba6f-bc3f718b21aa" providerId="ADAL" clId="{B644FF8E-40D3-4F4F-B3C9-E4AB544DBF16}" dt="2023-12-07T07:15:04.076" v="6385"/>
          <ac:spMkLst>
            <pc:docMk/>
            <pc:sldMk cId="0" sldId="256"/>
            <ac:spMk id="121" creationId="{185853B8-05E0-2DEA-1D72-5B9D42686E2D}"/>
          </ac:spMkLst>
        </pc:spChg>
        <pc:spChg chg="mod">
          <ac:chgData name="Xulin Chen" userId="9847f42d-7ff7-4fed-ba6f-bc3f718b21aa" providerId="ADAL" clId="{B644FF8E-40D3-4F4F-B3C9-E4AB544DBF16}" dt="2023-12-07T07:15:04.076" v="6385"/>
          <ac:spMkLst>
            <pc:docMk/>
            <pc:sldMk cId="0" sldId="256"/>
            <ac:spMk id="122" creationId="{08C131CF-EB21-47E5-4FE8-AE21F7828410}"/>
          </ac:spMkLst>
        </pc:spChg>
        <pc:spChg chg="mod">
          <ac:chgData name="Xulin Chen" userId="9847f42d-7ff7-4fed-ba6f-bc3f718b21aa" providerId="ADAL" clId="{B644FF8E-40D3-4F4F-B3C9-E4AB544DBF16}" dt="2023-12-07T07:15:04.076" v="6385"/>
          <ac:spMkLst>
            <pc:docMk/>
            <pc:sldMk cId="0" sldId="256"/>
            <ac:spMk id="123" creationId="{F5226632-3AE8-C7E8-D34C-99C5AAFF7A73}"/>
          </ac:spMkLst>
        </pc:spChg>
        <pc:spChg chg="mod">
          <ac:chgData name="Xulin Chen" userId="9847f42d-7ff7-4fed-ba6f-bc3f718b21aa" providerId="ADAL" clId="{B644FF8E-40D3-4F4F-B3C9-E4AB544DBF16}" dt="2023-12-07T07:15:04.076" v="6385"/>
          <ac:spMkLst>
            <pc:docMk/>
            <pc:sldMk cId="0" sldId="256"/>
            <ac:spMk id="124" creationId="{55FA0877-D112-FC9B-1443-BE5ED4E127EF}"/>
          </ac:spMkLst>
        </pc:spChg>
        <pc:spChg chg="mod">
          <ac:chgData name="Xulin Chen" userId="9847f42d-7ff7-4fed-ba6f-bc3f718b21aa" providerId="ADAL" clId="{B644FF8E-40D3-4F4F-B3C9-E4AB544DBF16}" dt="2023-12-07T07:15:04.076" v="6385"/>
          <ac:spMkLst>
            <pc:docMk/>
            <pc:sldMk cId="0" sldId="256"/>
            <ac:spMk id="125" creationId="{0F3265F2-68F4-C64F-CF9B-BFFB1A45A007}"/>
          </ac:spMkLst>
        </pc:spChg>
        <pc:spChg chg="mod">
          <ac:chgData name="Xulin Chen" userId="9847f42d-7ff7-4fed-ba6f-bc3f718b21aa" providerId="ADAL" clId="{B644FF8E-40D3-4F4F-B3C9-E4AB544DBF16}" dt="2023-12-07T07:15:04.076" v="6385"/>
          <ac:spMkLst>
            <pc:docMk/>
            <pc:sldMk cId="0" sldId="256"/>
            <ac:spMk id="126" creationId="{742C337D-12AD-0796-6175-4E5F694FC8B1}"/>
          </ac:spMkLst>
        </pc:spChg>
        <pc:spChg chg="mod">
          <ac:chgData name="Xulin Chen" userId="9847f42d-7ff7-4fed-ba6f-bc3f718b21aa" providerId="ADAL" clId="{B644FF8E-40D3-4F4F-B3C9-E4AB544DBF16}" dt="2023-12-07T07:15:04.076" v="6385"/>
          <ac:spMkLst>
            <pc:docMk/>
            <pc:sldMk cId="0" sldId="256"/>
            <ac:spMk id="127" creationId="{4265665F-5E00-94F7-EF33-C39AC0521901}"/>
          </ac:spMkLst>
        </pc:spChg>
        <pc:spChg chg="mod">
          <ac:chgData name="Xulin Chen" userId="9847f42d-7ff7-4fed-ba6f-bc3f718b21aa" providerId="ADAL" clId="{B644FF8E-40D3-4F4F-B3C9-E4AB544DBF16}" dt="2023-12-07T07:15:04.076" v="6385"/>
          <ac:spMkLst>
            <pc:docMk/>
            <pc:sldMk cId="0" sldId="256"/>
            <ac:spMk id="128" creationId="{F6957EA6-4C8E-F325-3988-307DE0CC69C9}"/>
          </ac:spMkLst>
        </pc:spChg>
        <pc:spChg chg="mod">
          <ac:chgData name="Xulin Chen" userId="9847f42d-7ff7-4fed-ba6f-bc3f718b21aa" providerId="ADAL" clId="{B644FF8E-40D3-4F4F-B3C9-E4AB544DBF16}" dt="2023-12-07T07:15:04.076" v="6385"/>
          <ac:spMkLst>
            <pc:docMk/>
            <pc:sldMk cId="0" sldId="256"/>
            <ac:spMk id="129" creationId="{DCD37378-58EE-CAC6-B1DA-7E18EA973DCF}"/>
          </ac:spMkLst>
        </pc:spChg>
        <pc:spChg chg="mod">
          <ac:chgData name="Xulin Chen" userId="9847f42d-7ff7-4fed-ba6f-bc3f718b21aa" providerId="ADAL" clId="{B644FF8E-40D3-4F4F-B3C9-E4AB544DBF16}" dt="2023-12-07T07:15:04.076" v="6385"/>
          <ac:spMkLst>
            <pc:docMk/>
            <pc:sldMk cId="0" sldId="256"/>
            <ac:spMk id="130" creationId="{6287A3E3-55AF-186A-F723-B791F6588E90}"/>
          </ac:spMkLst>
        </pc:spChg>
        <pc:spChg chg="mod">
          <ac:chgData name="Xulin Chen" userId="9847f42d-7ff7-4fed-ba6f-bc3f718b21aa" providerId="ADAL" clId="{B644FF8E-40D3-4F4F-B3C9-E4AB544DBF16}" dt="2023-12-07T07:15:04.076" v="6385"/>
          <ac:spMkLst>
            <pc:docMk/>
            <pc:sldMk cId="0" sldId="256"/>
            <ac:spMk id="131" creationId="{DC53C477-5467-859F-5083-69509E840445}"/>
          </ac:spMkLst>
        </pc:spChg>
        <pc:spChg chg="mod">
          <ac:chgData name="Xulin Chen" userId="9847f42d-7ff7-4fed-ba6f-bc3f718b21aa" providerId="ADAL" clId="{B644FF8E-40D3-4F4F-B3C9-E4AB544DBF16}" dt="2023-12-07T07:15:04.076" v="6385"/>
          <ac:spMkLst>
            <pc:docMk/>
            <pc:sldMk cId="0" sldId="256"/>
            <ac:spMk id="132" creationId="{0AD033D6-2277-6991-B885-633461206F4C}"/>
          </ac:spMkLst>
        </pc:spChg>
        <pc:spChg chg="mod">
          <ac:chgData name="Xulin Chen" userId="9847f42d-7ff7-4fed-ba6f-bc3f718b21aa" providerId="ADAL" clId="{B644FF8E-40D3-4F4F-B3C9-E4AB544DBF16}" dt="2023-12-07T07:15:04.076" v="6385"/>
          <ac:spMkLst>
            <pc:docMk/>
            <pc:sldMk cId="0" sldId="256"/>
            <ac:spMk id="133" creationId="{85E0E051-4CCF-B95A-89D1-0A93AB660454}"/>
          </ac:spMkLst>
        </pc:spChg>
        <pc:spChg chg="mod">
          <ac:chgData name="Xulin Chen" userId="9847f42d-7ff7-4fed-ba6f-bc3f718b21aa" providerId="ADAL" clId="{B644FF8E-40D3-4F4F-B3C9-E4AB544DBF16}" dt="2023-12-07T07:15:04.076" v="6385"/>
          <ac:spMkLst>
            <pc:docMk/>
            <pc:sldMk cId="0" sldId="256"/>
            <ac:spMk id="134" creationId="{6B337057-6272-923A-AF32-F11C0BB82E40}"/>
          </ac:spMkLst>
        </pc:spChg>
        <pc:spChg chg="mod">
          <ac:chgData name="Xulin Chen" userId="9847f42d-7ff7-4fed-ba6f-bc3f718b21aa" providerId="ADAL" clId="{B644FF8E-40D3-4F4F-B3C9-E4AB544DBF16}" dt="2023-12-07T07:15:04.076" v="6385"/>
          <ac:spMkLst>
            <pc:docMk/>
            <pc:sldMk cId="0" sldId="256"/>
            <ac:spMk id="135" creationId="{89714D5A-6BDE-5F46-4606-94BFA86FF022}"/>
          </ac:spMkLst>
        </pc:spChg>
        <pc:spChg chg="mod">
          <ac:chgData name="Xulin Chen" userId="9847f42d-7ff7-4fed-ba6f-bc3f718b21aa" providerId="ADAL" clId="{B644FF8E-40D3-4F4F-B3C9-E4AB544DBF16}" dt="2023-12-07T07:15:04.076" v="6385"/>
          <ac:spMkLst>
            <pc:docMk/>
            <pc:sldMk cId="0" sldId="256"/>
            <ac:spMk id="136" creationId="{7E05F5BB-AC36-D50C-B173-658917BDFB98}"/>
          </ac:spMkLst>
        </pc:spChg>
        <pc:spChg chg="mod">
          <ac:chgData name="Xulin Chen" userId="9847f42d-7ff7-4fed-ba6f-bc3f718b21aa" providerId="ADAL" clId="{B644FF8E-40D3-4F4F-B3C9-E4AB544DBF16}" dt="2023-12-07T07:15:04.076" v="6385"/>
          <ac:spMkLst>
            <pc:docMk/>
            <pc:sldMk cId="0" sldId="256"/>
            <ac:spMk id="137" creationId="{8EC92A09-3ED6-DCEA-82CC-A2FB897E30BD}"/>
          </ac:spMkLst>
        </pc:spChg>
        <pc:spChg chg="mod">
          <ac:chgData name="Xulin Chen" userId="9847f42d-7ff7-4fed-ba6f-bc3f718b21aa" providerId="ADAL" clId="{B644FF8E-40D3-4F4F-B3C9-E4AB544DBF16}" dt="2023-12-07T07:15:04.076" v="6385"/>
          <ac:spMkLst>
            <pc:docMk/>
            <pc:sldMk cId="0" sldId="256"/>
            <ac:spMk id="138" creationId="{F112A2B7-CD75-F63E-C745-23B6C33503E6}"/>
          </ac:spMkLst>
        </pc:spChg>
        <pc:spChg chg="mod">
          <ac:chgData name="Xulin Chen" userId="9847f42d-7ff7-4fed-ba6f-bc3f718b21aa" providerId="ADAL" clId="{B644FF8E-40D3-4F4F-B3C9-E4AB544DBF16}" dt="2023-12-07T07:15:04.076" v="6385"/>
          <ac:spMkLst>
            <pc:docMk/>
            <pc:sldMk cId="0" sldId="256"/>
            <ac:spMk id="139" creationId="{F50DD47C-F557-622A-2849-18916E2C3258}"/>
          </ac:spMkLst>
        </pc:spChg>
        <pc:spChg chg="mod">
          <ac:chgData name="Xulin Chen" userId="9847f42d-7ff7-4fed-ba6f-bc3f718b21aa" providerId="ADAL" clId="{B644FF8E-40D3-4F4F-B3C9-E4AB544DBF16}" dt="2023-12-07T07:15:04.076" v="6385"/>
          <ac:spMkLst>
            <pc:docMk/>
            <pc:sldMk cId="0" sldId="256"/>
            <ac:spMk id="140" creationId="{C1583F4A-665E-F99E-D969-8451BAF81B82}"/>
          </ac:spMkLst>
        </pc:spChg>
        <pc:spChg chg="mod">
          <ac:chgData name="Xulin Chen" userId="9847f42d-7ff7-4fed-ba6f-bc3f718b21aa" providerId="ADAL" clId="{B644FF8E-40D3-4F4F-B3C9-E4AB544DBF16}" dt="2023-12-07T07:15:04.076" v="6385"/>
          <ac:spMkLst>
            <pc:docMk/>
            <pc:sldMk cId="0" sldId="256"/>
            <ac:spMk id="141" creationId="{50C84A51-1C3E-0943-3DDB-7FDB5CC3B3DD}"/>
          </ac:spMkLst>
        </pc:spChg>
        <pc:spChg chg="mod">
          <ac:chgData name="Xulin Chen" userId="9847f42d-7ff7-4fed-ba6f-bc3f718b21aa" providerId="ADAL" clId="{B644FF8E-40D3-4F4F-B3C9-E4AB544DBF16}" dt="2023-12-07T07:15:04.076" v="6385"/>
          <ac:spMkLst>
            <pc:docMk/>
            <pc:sldMk cId="0" sldId="256"/>
            <ac:spMk id="142" creationId="{6D40F994-6D37-23DF-DF13-5E1F0F2FDEAC}"/>
          </ac:spMkLst>
        </pc:spChg>
        <pc:spChg chg="mod">
          <ac:chgData name="Xulin Chen" userId="9847f42d-7ff7-4fed-ba6f-bc3f718b21aa" providerId="ADAL" clId="{B644FF8E-40D3-4F4F-B3C9-E4AB544DBF16}" dt="2023-12-07T07:15:04.076" v="6385"/>
          <ac:spMkLst>
            <pc:docMk/>
            <pc:sldMk cId="0" sldId="256"/>
            <ac:spMk id="143" creationId="{FC119D23-9C2D-3CE7-D1A8-572C8126C019}"/>
          </ac:spMkLst>
        </pc:spChg>
        <pc:spChg chg="mod">
          <ac:chgData name="Xulin Chen" userId="9847f42d-7ff7-4fed-ba6f-bc3f718b21aa" providerId="ADAL" clId="{B644FF8E-40D3-4F4F-B3C9-E4AB544DBF16}" dt="2023-12-07T07:15:04.076" v="6385"/>
          <ac:spMkLst>
            <pc:docMk/>
            <pc:sldMk cId="0" sldId="256"/>
            <ac:spMk id="144" creationId="{F349E1EB-468F-EE02-1234-38E066154ECE}"/>
          </ac:spMkLst>
        </pc:spChg>
        <pc:spChg chg="mod">
          <ac:chgData name="Xulin Chen" userId="9847f42d-7ff7-4fed-ba6f-bc3f718b21aa" providerId="ADAL" clId="{B644FF8E-40D3-4F4F-B3C9-E4AB544DBF16}" dt="2023-12-07T07:15:04.076" v="6385"/>
          <ac:spMkLst>
            <pc:docMk/>
            <pc:sldMk cId="0" sldId="256"/>
            <ac:spMk id="145" creationId="{A3BBB4CE-0624-A2FD-03A1-26568A76411C}"/>
          </ac:spMkLst>
        </pc:spChg>
        <pc:spChg chg="mod">
          <ac:chgData name="Xulin Chen" userId="9847f42d-7ff7-4fed-ba6f-bc3f718b21aa" providerId="ADAL" clId="{B644FF8E-40D3-4F4F-B3C9-E4AB544DBF16}" dt="2023-12-07T07:15:04.076" v="6385"/>
          <ac:spMkLst>
            <pc:docMk/>
            <pc:sldMk cId="0" sldId="256"/>
            <ac:spMk id="146" creationId="{0A66097B-3ACC-0504-9E69-D985EC20C68F}"/>
          </ac:spMkLst>
        </pc:spChg>
        <pc:spChg chg="mod">
          <ac:chgData name="Xulin Chen" userId="9847f42d-7ff7-4fed-ba6f-bc3f718b21aa" providerId="ADAL" clId="{B644FF8E-40D3-4F4F-B3C9-E4AB544DBF16}" dt="2023-12-07T07:15:04.076" v="6385"/>
          <ac:spMkLst>
            <pc:docMk/>
            <pc:sldMk cId="0" sldId="256"/>
            <ac:spMk id="147" creationId="{D350AF1C-C4F6-E101-19D9-48368FD5F236}"/>
          </ac:spMkLst>
        </pc:spChg>
        <pc:spChg chg="mod">
          <ac:chgData name="Xulin Chen" userId="9847f42d-7ff7-4fed-ba6f-bc3f718b21aa" providerId="ADAL" clId="{B644FF8E-40D3-4F4F-B3C9-E4AB544DBF16}" dt="2023-12-07T07:15:04.076" v="6385"/>
          <ac:spMkLst>
            <pc:docMk/>
            <pc:sldMk cId="0" sldId="256"/>
            <ac:spMk id="148" creationId="{216F895B-226E-B90D-1187-0FF1939C3A09}"/>
          </ac:spMkLst>
        </pc:spChg>
        <pc:spChg chg="mod">
          <ac:chgData name="Xulin Chen" userId="9847f42d-7ff7-4fed-ba6f-bc3f718b21aa" providerId="ADAL" clId="{B644FF8E-40D3-4F4F-B3C9-E4AB544DBF16}" dt="2023-12-07T07:15:04.076" v="6385"/>
          <ac:spMkLst>
            <pc:docMk/>
            <pc:sldMk cId="0" sldId="256"/>
            <ac:spMk id="149" creationId="{0F4E440A-3589-EE7F-92EC-ABEC7B31621B}"/>
          </ac:spMkLst>
        </pc:spChg>
        <pc:spChg chg="mod">
          <ac:chgData name="Xulin Chen" userId="9847f42d-7ff7-4fed-ba6f-bc3f718b21aa" providerId="ADAL" clId="{B644FF8E-40D3-4F4F-B3C9-E4AB544DBF16}" dt="2023-12-07T07:15:04.076" v="6385"/>
          <ac:spMkLst>
            <pc:docMk/>
            <pc:sldMk cId="0" sldId="256"/>
            <ac:spMk id="150" creationId="{F5B89EC6-DA44-9CBF-5A03-EBD1EDD65E0D}"/>
          </ac:spMkLst>
        </pc:spChg>
        <pc:spChg chg="mod">
          <ac:chgData name="Xulin Chen" userId="9847f42d-7ff7-4fed-ba6f-bc3f718b21aa" providerId="ADAL" clId="{B644FF8E-40D3-4F4F-B3C9-E4AB544DBF16}" dt="2023-12-07T07:15:04.076" v="6385"/>
          <ac:spMkLst>
            <pc:docMk/>
            <pc:sldMk cId="0" sldId="256"/>
            <ac:spMk id="151" creationId="{D8B1B86F-8AF4-E879-8DB6-AD85420078DF}"/>
          </ac:spMkLst>
        </pc:spChg>
        <pc:spChg chg="mod">
          <ac:chgData name="Xulin Chen" userId="9847f42d-7ff7-4fed-ba6f-bc3f718b21aa" providerId="ADAL" clId="{B644FF8E-40D3-4F4F-B3C9-E4AB544DBF16}" dt="2023-12-07T07:15:04.076" v="6385"/>
          <ac:spMkLst>
            <pc:docMk/>
            <pc:sldMk cId="0" sldId="256"/>
            <ac:spMk id="152" creationId="{5E1D0539-BF87-E3A3-A6A3-DE90D821D77C}"/>
          </ac:spMkLst>
        </pc:spChg>
        <pc:spChg chg="mod">
          <ac:chgData name="Xulin Chen" userId="9847f42d-7ff7-4fed-ba6f-bc3f718b21aa" providerId="ADAL" clId="{B644FF8E-40D3-4F4F-B3C9-E4AB544DBF16}" dt="2023-12-07T07:15:04.076" v="6385"/>
          <ac:spMkLst>
            <pc:docMk/>
            <pc:sldMk cId="0" sldId="256"/>
            <ac:spMk id="153" creationId="{0023B836-B82C-42CB-8525-818070952959}"/>
          </ac:spMkLst>
        </pc:spChg>
        <pc:spChg chg="mod">
          <ac:chgData name="Xulin Chen" userId="9847f42d-7ff7-4fed-ba6f-bc3f718b21aa" providerId="ADAL" clId="{B644FF8E-40D3-4F4F-B3C9-E4AB544DBF16}" dt="2023-12-07T07:15:04.076" v="6385"/>
          <ac:spMkLst>
            <pc:docMk/>
            <pc:sldMk cId="0" sldId="256"/>
            <ac:spMk id="154" creationId="{CA0CE2C6-3362-0034-80DF-6F826CC04066}"/>
          </ac:spMkLst>
        </pc:spChg>
        <pc:spChg chg="mod">
          <ac:chgData name="Xulin Chen" userId="9847f42d-7ff7-4fed-ba6f-bc3f718b21aa" providerId="ADAL" clId="{B644FF8E-40D3-4F4F-B3C9-E4AB544DBF16}" dt="2023-12-07T07:15:04.076" v="6385"/>
          <ac:spMkLst>
            <pc:docMk/>
            <pc:sldMk cId="0" sldId="256"/>
            <ac:spMk id="155" creationId="{555293A3-5F4B-69B6-5674-E14C59BBD8F2}"/>
          </ac:spMkLst>
        </pc:spChg>
        <pc:spChg chg="mod">
          <ac:chgData name="Xulin Chen" userId="9847f42d-7ff7-4fed-ba6f-bc3f718b21aa" providerId="ADAL" clId="{B644FF8E-40D3-4F4F-B3C9-E4AB544DBF16}" dt="2023-12-07T07:15:04.076" v="6385"/>
          <ac:spMkLst>
            <pc:docMk/>
            <pc:sldMk cId="0" sldId="256"/>
            <ac:spMk id="156" creationId="{932B61E3-959F-407A-A554-77E9C3D39DBD}"/>
          </ac:spMkLst>
        </pc:spChg>
        <pc:spChg chg="mod">
          <ac:chgData name="Xulin Chen" userId="9847f42d-7ff7-4fed-ba6f-bc3f718b21aa" providerId="ADAL" clId="{B644FF8E-40D3-4F4F-B3C9-E4AB544DBF16}" dt="2023-12-07T07:15:04.076" v="6385"/>
          <ac:spMkLst>
            <pc:docMk/>
            <pc:sldMk cId="0" sldId="256"/>
            <ac:spMk id="157" creationId="{443C473B-D2F5-0F3D-3747-D99688F5D391}"/>
          </ac:spMkLst>
        </pc:spChg>
        <pc:spChg chg="mod">
          <ac:chgData name="Xulin Chen" userId="9847f42d-7ff7-4fed-ba6f-bc3f718b21aa" providerId="ADAL" clId="{B644FF8E-40D3-4F4F-B3C9-E4AB544DBF16}" dt="2023-12-07T07:15:04.076" v="6385"/>
          <ac:spMkLst>
            <pc:docMk/>
            <pc:sldMk cId="0" sldId="256"/>
            <ac:spMk id="158" creationId="{46A0B040-45B0-4799-B9DA-52C3969D84AC}"/>
          </ac:spMkLst>
        </pc:spChg>
        <pc:spChg chg="mod">
          <ac:chgData name="Xulin Chen" userId="9847f42d-7ff7-4fed-ba6f-bc3f718b21aa" providerId="ADAL" clId="{B644FF8E-40D3-4F4F-B3C9-E4AB544DBF16}" dt="2023-12-07T07:15:04.076" v="6385"/>
          <ac:spMkLst>
            <pc:docMk/>
            <pc:sldMk cId="0" sldId="256"/>
            <ac:spMk id="159" creationId="{4242DA7C-0444-FC41-BDEF-0814875CE516}"/>
          </ac:spMkLst>
        </pc:spChg>
        <pc:spChg chg="mod">
          <ac:chgData name="Xulin Chen" userId="9847f42d-7ff7-4fed-ba6f-bc3f718b21aa" providerId="ADAL" clId="{B644FF8E-40D3-4F4F-B3C9-E4AB544DBF16}" dt="2023-12-07T07:15:04.076" v="6385"/>
          <ac:spMkLst>
            <pc:docMk/>
            <pc:sldMk cId="0" sldId="256"/>
            <ac:spMk id="160" creationId="{E947E923-9E01-CAFD-0ED6-B680874E6BDE}"/>
          </ac:spMkLst>
        </pc:spChg>
        <pc:spChg chg="mod">
          <ac:chgData name="Xulin Chen" userId="9847f42d-7ff7-4fed-ba6f-bc3f718b21aa" providerId="ADAL" clId="{B644FF8E-40D3-4F4F-B3C9-E4AB544DBF16}" dt="2023-12-07T07:15:04.076" v="6385"/>
          <ac:spMkLst>
            <pc:docMk/>
            <pc:sldMk cId="0" sldId="256"/>
            <ac:spMk id="161" creationId="{1F7823BD-848A-4956-4D75-7F63018EA38A}"/>
          </ac:spMkLst>
        </pc:spChg>
        <pc:spChg chg="mod">
          <ac:chgData name="Xulin Chen" userId="9847f42d-7ff7-4fed-ba6f-bc3f718b21aa" providerId="ADAL" clId="{B644FF8E-40D3-4F4F-B3C9-E4AB544DBF16}" dt="2023-12-07T07:15:04.076" v="6385"/>
          <ac:spMkLst>
            <pc:docMk/>
            <pc:sldMk cId="0" sldId="256"/>
            <ac:spMk id="162" creationId="{7E1A43AC-CD03-DA59-E0B9-E8BD75ACC4A2}"/>
          </ac:spMkLst>
        </pc:spChg>
        <pc:spChg chg="mod">
          <ac:chgData name="Xulin Chen" userId="9847f42d-7ff7-4fed-ba6f-bc3f718b21aa" providerId="ADAL" clId="{B644FF8E-40D3-4F4F-B3C9-E4AB544DBF16}" dt="2023-12-07T07:15:04.076" v="6385"/>
          <ac:spMkLst>
            <pc:docMk/>
            <pc:sldMk cId="0" sldId="256"/>
            <ac:spMk id="163" creationId="{208E7589-3943-1459-FF0B-3885B4EE0E4A}"/>
          </ac:spMkLst>
        </pc:spChg>
        <pc:spChg chg="mod">
          <ac:chgData name="Xulin Chen" userId="9847f42d-7ff7-4fed-ba6f-bc3f718b21aa" providerId="ADAL" clId="{B644FF8E-40D3-4F4F-B3C9-E4AB544DBF16}" dt="2023-12-07T07:15:04.076" v="6385"/>
          <ac:spMkLst>
            <pc:docMk/>
            <pc:sldMk cId="0" sldId="256"/>
            <ac:spMk id="164" creationId="{B8DF3BE8-362E-70A3-2F19-C1057878ED9F}"/>
          </ac:spMkLst>
        </pc:spChg>
        <pc:spChg chg="mod">
          <ac:chgData name="Xulin Chen" userId="9847f42d-7ff7-4fed-ba6f-bc3f718b21aa" providerId="ADAL" clId="{B644FF8E-40D3-4F4F-B3C9-E4AB544DBF16}" dt="2023-12-07T07:15:04.076" v="6385"/>
          <ac:spMkLst>
            <pc:docMk/>
            <pc:sldMk cId="0" sldId="256"/>
            <ac:spMk id="165" creationId="{DAF23EBB-1ACE-AD51-51EE-70EC9430135C}"/>
          </ac:spMkLst>
        </pc:spChg>
        <pc:spChg chg="mod">
          <ac:chgData name="Xulin Chen" userId="9847f42d-7ff7-4fed-ba6f-bc3f718b21aa" providerId="ADAL" clId="{B644FF8E-40D3-4F4F-B3C9-E4AB544DBF16}" dt="2023-12-07T07:15:04.076" v="6385"/>
          <ac:spMkLst>
            <pc:docMk/>
            <pc:sldMk cId="0" sldId="256"/>
            <ac:spMk id="166" creationId="{4B9EA5F4-EBB5-04AE-68A2-933AECA7AF92}"/>
          </ac:spMkLst>
        </pc:spChg>
        <pc:spChg chg="mod">
          <ac:chgData name="Xulin Chen" userId="9847f42d-7ff7-4fed-ba6f-bc3f718b21aa" providerId="ADAL" clId="{B644FF8E-40D3-4F4F-B3C9-E4AB544DBF16}" dt="2023-12-07T07:15:04.076" v="6385"/>
          <ac:spMkLst>
            <pc:docMk/>
            <pc:sldMk cId="0" sldId="256"/>
            <ac:spMk id="167" creationId="{787DA15B-0365-A298-CC4F-B51BB002C881}"/>
          </ac:spMkLst>
        </pc:spChg>
        <pc:spChg chg="mod">
          <ac:chgData name="Xulin Chen" userId="9847f42d-7ff7-4fed-ba6f-bc3f718b21aa" providerId="ADAL" clId="{B644FF8E-40D3-4F4F-B3C9-E4AB544DBF16}" dt="2023-12-07T07:15:04.076" v="6385"/>
          <ac:spMkLst>
            <pc:docMk/>
            <pc:sldMk cId="0" sldId="256"/>
            <ac:spMk id="168" creationId="{0D6D2296-E199-23F6-281A-47F7FA92A1EE}"/>
          </ac:spMkLst>
        </pc:spChg>
        <pc:spChg chg="mod">
          <ac:chgData name="Xulin Chen" userId="9847f42d-7ff7-4fed-ba6f-bc3f718b21aa" providerId="ADAL" clId="{B644FF8E-40D3-4F4F-B3C9-E4AB544DBF16}" dt="2023-12-07T07:15:04.076" v="6385"/>
          <ac:spMkLst>
            <pc:docMk/>
            <pc:sldMk cId="0" sldId="256"/>
            <ac:spMk id="169" creationId="{64C9F81F-894B-4197-7F0C-025241F04978}"/>
          </ac:spMkLst>
        </pc:spChg>
        <pc:spChg chg="mod">
          <ac:chgData name="Xulin Chen" userId="9847f42d-7ff7-4fed-ba6f-bc3f718b21aa" providerId="ADAL" clId="{B644FF8E-40D3-4F4F-B3C9-E4AB544DBF16}" dt="2023-12-07T07:15:04.076" v="6385"/>
          <ac:spMkLst>
            <pc:docMk/>
            <pc:sldMk cId="0" sldId="256"/>
            <ac:spMk id="170" creationId="{710990F6-65D8-C036-E70F-17BBE392D8C5}"/>
          </ac:spMkLst>
        </pc:spChg>
        <pc:spChg chg="mod">
          <ac:chgData name="Xulin Chen" userId="9847f42d-7ff7-4fed-ba6f-bc3f718b21aa" providerId="ADAL" clId="{B644FF8E-40D3-4F4F-B3C9-E4AB544DBF16}" dt="2023-12-07T07:15:04.076" v="6385"/>
          <ac:spMkLst>
            <pc:docMk/>
            <pc:sldMk cId="0" sldId="256"/>
            <ac:spMk id="171" creationId="{2A09F2F1-8078-CEF1-E802-E5E62C13936B}"/>
          </ac:spMkLst>
        </pc:spChg>
        <pc:spChg chg="mod">
          <ac:chgData name="Xulin Chen" userId="9847f42d-7ff7-4fed-ba6f-bc3f718b21aa" providerId="ADAL" clId="{B644FF8E-40D3-4F4F-B3C9-E4AB544DBF16}" dt="2023-12-07T07:15:04.076" v="6385"/>
          <ac:spMkLst>
            <pc:docMk/>
            <pc:sldMk cId="0" sldId="256"/>
            <ac:spMk id="172" creationId="{8C2274B6-2C19-44A1-ED58-2B7DD88B9D78}"/>
          </ac:spMkLst>
        </pc:spChg>
        <pc:spChg chg="mod">
          <ac:chgData name="Xulin Chen" userId="9847f42d-7ff7-4fed-ba6f-bc3f718b21aa" providerId="ADAL" clId="{B644FF8E-40D3-4F4F-B3C9-E4AB544DBF16}" dt="2023-12-07T07:15:04.076" v="6385"/>
          <ac:spMkLst>
            <pc:docMk/>
            <pc:sldMk cId="0" sldId="256"/>
            <ac:spMk id="173" creationId="{23BD9890-614C-AA9D-B894-A39CF8FDA048}"/>
          </ac:spMkLst>
        </pc:spChg>
        <pc:spChg chg="mod">
          <ac:chgData name="Xulin Chen" userId="9847f42d-7ff7-4fed-ba6f-bc3f718b21aa" providerId="ADAL" clId="{B644FF8E-40D3-4F4F-B3C9-E4AB544DBF16}" dt="2023-12-07T07:15:04.076" v="6385"/>
          <ac:spMkLst>
            <pc:docMk/>
            <pc:sldMk cId="0" sldId="256"/>
            <ac:spMk id="174" creationId="{5C3275F8-963A-F87D-DE22-2B2D80DBFFF3}"/>
          </ac:spMkLst>
        </pc:spChg>
        <pc:spChg chg="mod">
          <ac:chgData name="Xulin Chen" userId="9847f42d-7ff7-4fed-ba6f-bc3f718b21aa" providerId="ADAL" clId="{B644FF8E-40D3-4F4F-B3C9-E4AB544DBF16}" dt="2023-12-07T07:15:04.076" v="6385"/>
          <ac:spMkLst>
            <pc:docMk/>
            <pc:sldMk cId="0" sldId="256"/>
            <ac:spMk id="175" creationId="{183108CC-9184-FBAA-B7FA-F1D1E9D5B1BE}"/>
          </ac:spMkLst>
        </pc:spChg>
        <pc:spChg chg="mod">
          <ac:chgData name="Xulin Chen" userId="9847f42d-7ff7-4fed-ba6f-bc3f718b21aa" providerId="ADAL" clId="{B644FF8E-40D3-4F4F-B3C9-E4AB544DBF16}" dt="2023-12-07T07:15:04.076" v="6385"/>
          <ac:spMkLst>
            <pc:docMk/>
            <pc:sldMk cId="0" sldId="256"/>
            <ac:spMk id="176" creationId="{739DA286-850D-A320-66DA-2AE34A87418B}"/>
          </ac:spMkLst>
        </pc:spChg>
        <pc:spChg chg="mod">
          <ac:chgData name="Xulin Chen" userId="9847f42d-7ff7-4fed-ba6f-bc3f718b21aa" providerId="ADAL" clId="{B644FF8E-40D3-4F4F-B3C9-E4AB544DBF16}" dt="2023-12-07T07:15:04.076" v="6385"/>
          <ac:spMkLst>
            <pc:docMk/>
            <pc:sldMk cId="0" sldId="256"/>
            <ac:spMk id="177" creationId="{151F4E88-8B8D-1CD2-1AA3-355E9DD346C3}"/>
          </ac:spMkLst>
        </pc:spChg>
        <pc:spChg chg="mod">
          <ac:chgData name="Xulin Chen" userId="9847f42d-7ff7-4fed-ba6f-bc3f718b21aa" providerId="ADAL" clId="{B644FF8E-40D3-4F4F-B3C9-E4AB544DBF16}" dt="2023-12-07T07:15:04.076" v="6385"/>
          <ac:spMkLst>
            <pc:docMk/>
            <pc:sldMk cId="0" sldId="256"/>
            <ac:spMk id="178" creationId="{05CBE90E-6FD7-63FD-0497-8B116A24B7B4}"/>
          </ac:spMkLst>
        </pc:spChg>
        <pc:spChg chg="mod">
          <ac:chgData name="Xulin Chen" userId="9847f42d-7ff7-4fed-ba6f-bc3f718b21aa" providerId="ADAL" clId="{B644FF8E-40D3-4F4F-B3C9-E4AB544DBF16}" dt="2023-12-07T07:15:04.076" v="6385"/>
          <ac:spMkLst>
            <pc:docMk/>
            <pc:sldMk cId="0" sldId="256"/>
            <ac:spMk id="179" creationId="{3E0CD627-C58F-C5EE-AA35-4526E730D504}"/>
          </ac:spMkLst>
        </pc:spChg>
        <pc:spChg chg="mod">
          <ac:chgData name="Xulin Chen" userId="9847f42d-7ff7-4fed-ba6f-bc3f718b21aa" providerId="ADAL" clId="{B644FF8E-40D3-4F4F-B3C9-E4AB544DBF16}" dt="2023-12-07T07:15:04.076" v="6385"/>
          <ac:spMkLst>
            <pc:docMk/>
            <pc:sldMk cId="0" sldId="256"/>
            <ac:spMk id="180" creationId="{AF5EB2B1-BB2B-F0C9-20EB-877A0A71E2F3}"/>
          </ac:spMkLst>
        </pc:spChg>
        <pc:spChg chg="mod">
          <ac:chgData name="Xulin Chen" userId="9847f42d-7ff7-4fed-ba6f-bc3f718b21aa" providerId="ADAL" clId="{B644FF8E-40D3-4F4F-B3C9-E4AB544DBF16}" dt="2023-12-07T07:15:04.076" v="6385"/>
          <ac:spMkLst>
            <pc:docMk/>
            <pc:sldMk cId="0" sldId="256"/>
            <ac:spMk id="181" creationId="{50F3AC1C-8872-8104-A1B5-3952E520043A}"/>
          </ac:spMkLst>
        </pc:spChg>
        <pc:spChg chg="mod">
          <ac:chgData name="Xulin Chen" userId="9847f42d-7ff7-4fed-ba6f-bc3f718b21aa" providerId="ADAL" clId="{B644FF8E-40D3-4F4F-B3C9-E4AB544DBF16}" dt="2023-12-07T07:15:04.076" v="6385"/>
          <ac:spMkLst>
            <pc:docMk/>
            <pc:sldMk cId="0" sldId="256"/>
            <ac:spMk id="182" creationId="{5E3B2C12-9F6A-9A52-B9BE-A5AE228598A2}"/>
          </ac:spMkLst>
        </pc:spChg>
        <pc:spChg chg="mod">
          <ac:chgData name="Xulin Chen" userId="9847f42d-7ff7-4fed-ba6f-bc3f718b21aa" providerId="ADAL" clId="{B644FF8E-40D3-4F4F-B3C9-E4AB544DBF16}" dt="2023-12-07T07:15:04.076" v="6385"/>
          <ac:spMkLst>
            <pc:docMk/>
            <pc:sldMk cId="0" sldId="256"/>
            <ac:spMk id="183" creationId="{E86096E5-E53C-7193-4D33-3F50A762EA75}"/>
          </ac:spMkLst>
        </pc:spChg>
        <pc:spChg chg="mod">
          <ac:chgData name="Xulin Chen" userId="9847f42d-7ff7-4fed-ba6f-bc3f718b21aa" providerId="ADAL" clId="{B644FF8E-40D3-4F4F-B3C9-E4AB544DBF16}" dt="2023-12-07T07:15:04.076" v="6385"/>
          <ac:spMkLst>
            <pc:docMk/>
            <pc:sldMk cId="0" sldId="256"/>
            <ac:spMk id="184" creationId="{99E7DE08-6F5B-A57D-A867-433B27238403}"/>
          </ac:spMkLst>
        </pc:spChg>
        <pc:spChg chg="mod">
          <ac:chgData name="Xulin Chen" userId="9847f42d-7ff7-4fed-ba6f-bc3f718b21aa" providerId="ADAL" clId="{B644FF8E-40D3-4F4F-B3C9-E4AB544DBF16}" dt="2023-12-07T07:15:04.076" v="6385"/>
          <ac:spMkLst>
            <pc:docMk/>
            <pc:sldMk cId="0" sldId="256"/>
            <ac:spMk id="185" creationId="{BE45A5E7-58EA-6B1A-D23E-F333BEE6B16B}"/>
          </ac:spMkLst>
        </pc:spChg>
        <pc:spChg chg="mod">
          <ac:chgData name="Xulin Chen" userId="9847f42d-7ff7-4fed-ba6f-bc3f718b21aa" providerId="ADAL" clId="{B644FF8E-40D3-4F4F-B3C9-E4AB544DBF16}" dt="2023-12-07T07:15:04.076" v="6385"/>
          <ac:spMkLst>
            <pc:docMk/>
            <pc:sldMk cId="0" sldId="256"/>
            <ac:spMk id="186" creationId="{17D30B89-75C5-2BCD-349D-CA304BDECBE8}"/>
          </ac:spMkLst>
        </pc:spChg>
        <pc:spChg chg="mod">
          <ac:chgData name="Xulin Chen" userId="9847f42d-7ff7-4fed-ba6f-bc3f718b21aa" providerId="ADAL" clId="{B644FF8E-40D3-4F4F-B3C9-E4AB544DBF16}" dt="2023-12-07T07:15:04.076" v="6385"/>
          <ac:spMkLst>
            <pc:docMk/>
            <pc:sldMk cId="0" sldId="256"/>
            <ac:spMk id="187" creationId="{EC22F90E-DD77-DA3B-25A4-DE334498CF15}"/>
          </ac:spMkLst>
        </pc:spChg>
        <pc:spChg chg="mod">
          <ac:chgData name="Xulin Chen" userId="9847f42d-7ff7-4fed-ba6f-bc3f718b21aa" providerId="ADAL" clId="{B644FF8E-40D3-4F4F-B3C9-E4AB544DBF16}" dt="2023-12-07T07:15:04.076" v="6385"/>
          <ac:spMkLst>
            <pc:docMk/>
            <pc:sldMk cId="0" sldId="256"/>
            <ac:spMk id="188" creationId="{57973B7D-A3D4-B31C-F0D6-66B4EBFC6A05}"/>
          </ac:spMkLst>
        </pc:spChg>
        <pc:spChg chg="mod">
          <ac:chgData name="Xulin Chen" userId="9847f42d-7ff7-4fed-ba6f-bc3f718b21aa" providerId="ADAL" clId="{B644FF8E-40D3-4F4F-B3C9-E4AB544DBF16}" dt="2023-12-07T07:15:04.076" v="6385"/>
          <ac:spMkLst>
            <pc:docMk/>
            <pc:sldMk cId="0" sldId="256"/>
            <ac:spMk id="189" creationId="{D455BB9D-CDED-B116-1B06-A9065EB13EF5}"/>
          </ac:spMkLst>
        </pc:spChg>
        <pc:spChg chg="mod">
          <ac:chgData name="Xulin Chen" userId="9847f42d-7ff7-4fed-ba6f-bc3f718b21aa" providerId="ADAL" clId="{B644FF8E-40D3-4F4F-B3C9-E4AB544DBF16}" dt="2023-12-07T07:15:04.076" v="6385"/>
          <ac:spMkLst>
            <pc:docMk/>
            <pc:sldMk cId="0" sldId="256"/>
            <ac:spMk id="190" creationId="{8DFEF0E9-4417-E091-227F-2EF5B4B5304D}"/>
          </ac:spMkLst>
        </pc:spChg>
        <pc:spChg chg="mod">
          <ac:chgData name="Xulin Chen" userId="9847f42d-7ff7-4fed-ba6f-bc3f718b21aa" providerId="ADAL" clId="{B644FF8E-40D3-4F4F-B3C9-E4AB544DBF16}" dt="2023-12-07T07:15:04.076" v="6385"/>
          <ac:spMkLst>
            <pc:docMk/>
            <pc:sldMk cId="0" sldId="256"/>
            <ac:spMk id="191" creationId="{09A506FE-333D-89F3-F015-04771AF783DA}"/>
          </ac:spMkLst>
        </pc:spChg>
        <pc:spChg chg="mod">
          <ac:chgData name="Xulin Chen" userId="9847f42d-7ff7-4fed-ba6f-bc3f718b21aa" providerId="ADAL" clId="{B644FF8E-40D3-4F4F-B3C9-E4AB544DBF16}" dt="2023-12-07T07:15:04.076" v="6385"/>
          <ac:spMkLst>
            <pc:docMk/>
            <pc:sldMk cId="0" sldId="256"/>
            <ac:spMk id="192" creationId="{F771B383-668A-2D9C-79C9-D3ED977154B6}"/>
          </ac:spMkLst>
        </pc:spChg>
        <pc:spChg chg="mod">
          <ac:chgData name="Xulin Chen" userId="9847f42d-7ff7-4fed-ba6f-bc3f718b21aa" providerId="ADAL" clId="{B644FF8E-40D3-4F4F-B3C9-E4AB544DBF16}" dt="2023-12-07T07:15:04.076" v="6385"/>
          <ac:spMkLst>
            <pc:docMk/>
            <pc:sldMk cId="0" sldId="256"/>
            <ac:spMk id="193" creationId="{C67E886F-351A-8387-CCCC-0595526361F5}"/>
          </ac:spMkLst>
        </pc:spChg>
        <pc:spChg chg="mod">
          <ac:chgData name="Xulin Chen" userId="9847f42d-7ff7-4fed-ba6f-bc3f718b21aa" providerId="ADAL" clId="{B644FF8E-40D3-4F4F-B3C9-E4AB544DBF16}" dt="2023-12-07T07:15:04.076" v="6385"/>
          <ac:spMkLst>
            <pc:docMk/>
            <pc:sldMk cId="0" sldId="256"/>
            <ac:spMk id="194" creationId="{8BFDBA59-9DFD-F9ED-406F-FA60303D2497}"/>
          </ac:spMkLst>
        </pc:spChg>
        <pc:spChg chg="mod">
          <ac:chgData name="Xulin Chen" userId="9847f42d-7ff7-4fed-ba6f-bc3f718b21aa" providerId="ADAL" clId="{B644FF8E-40D3-4F4F-B3C9-E4AB544DBF16}" dt="2023-12-07T07:15:04.076" v="6385"/>
          <ac:spMkLst>
            <pc:docMk/>
            <pc:sldMk cId="0" sldId="256"/>
            <ac:spMk id="195" creationId="{E08E885E-A8FC-4D02-38ED-29F9E8D8AD4D}"/>
          </ac:spMkLst>
        </pc:spChg>
        <pc:spChg chg="mod">
          <ac:chgData name="Xulin Chen" userId="9847f42d-7ff7-4fed-ba6f-bc3f718b21aa" providerId="ADAL" clId="{B644FF8E-40D3-4F4F-B3C9-E4AB544DBF16}" dt="2023-12-07T07:15:04.076" v="6385"/>
          <ac:spMkLst>
            <pc:docMk/>
            <pc:sldMk cId="0" sldId="256"/>
            <ac:spMk id="196" creationId="{36F2077E-4B60-A78B-0C25-AD036E26B6C1}"/>
          </ac:spMkLst>
        </pc:spChg>
        <pc:spChg chg="mod">
          <ac:chgData name="Xulin Chen" userId="9847f42d-7ff7-4fed-ba6f-bc3f718b21aa" providerId="ADAL" clId="{B644FF8E-40D3-4F4F-B3C9-E4AB544DBF16}" dt="2023-12-07T07:15:04.076" v="6385"/>
          <ac:spMkLst>
            <pc:docMk/>
            <pc:sldMk cId="0" sldId="256"/>
            <ac:spMk id="197" creationId="{1D125E8A-0C42-CCC6-B651-699831244015}"/>
          </ac:spMkLst>
        </pc:spChg>
        <pc:spChg chg="mod">
          <ac:chgData name="Xulin Chen" userId="9847f42d-7ff7-4fed-ba6f-bc3f718b21aa" providerId="ADAL" clId="{B644FF8E-40D3-4F4F-B3C9-E4AB544DBF16}" dt="2023-12-07T07:15:04.076" v="6385"/>
          <ac:spMkLst>
            <pc:docMk/>
            <pc:sldMk cId="0" sldId="256"/>
            <ac:spMk id="198" creationId="{53FF1D6C-50FA-8942-031B-F4AC5D0F5FA3}"/>
          </ac:spMkLst>
        </pc:spChg>
        <pc:spChg chg="mod">
          <ac:chgData name="Xulin Chen" userId="9847f42d-7ff7-4fed-ba6f-bc3f718b21aa" providerId="ADAL" clId="{B644FF8E-40D3-4F4F-B3C9-E4AB544DBF16}" dt="2023-12-07T07:15:04.076" v="6385"/>
          <ac:spMkLst>
            <pc:docMk/>
            <pc:sldMk cId="0" sldId="256"/>
            <ac:spMk id="199" creationId="{72EBE3E0-8DD7-9C4C-ED4D-01E2A7212D8C}"/>
          </ac:spMkLst>
        </pc:spChg>
        <pc:spChg chg="mod">
          <ac:chgData name="Xulin Chen" userId="9847f42d-7ff7-4fed-ba6f-bc3f718b21aa" providerId="ADAL" clId="{B644FF8E-40D3-4F4F-B3C9-E4AB544DBF16}" dt="2023-12-07T07:15:04.076" v="6385"/>
          <ac:spMkLst>
            <pc:docMk/>
            <pc:sldMk cId="0" sldId="256"/>
            <ac:spMk id="200" creationId="{5C1299CF-8BAA-90F8-2BC7-307E9782C80D}"/>
          </ac:spMkLst>
        </pc:spChg>
        <pc:spChg chg="mod">
          <ac:chgData name="Xulin Chen" userId="9847f42d-7ff7-4fed-ba6f-bc3f718b21aa" providerId="ADAL" clId="{B644FF8E-40D3-4F4F-B3C9-E4AB544DBF16}" dt="2023-12-07T07:15:04.076" v="6385"/>
          <ac:spMkLst>
            <pc:docMk/>
            <pc:sldMk cId="0" sldId="256"/>
            <ac:spMk id="201" creationId="{393F39EE-ABC9-8F8E-CF1F-E381CD0856DE}"/>
          </ac:spMkLst>
        </pc:spChg>
        <pc:spChg chg="mod">
          <ac:chgData name="Xulin Chen" userId="9847f42d-7ff7-4fed-ba6f-bc3f718b21aa" providerId="ADAL" clId="{B644FF8E-40D3-4F4F-B3C9-E4AB544DBF16}" dt="2023-12-07T07:15:04.076" v="6385"/>
          <ac:spMkLst>
            <pc:docMk/>
            <pc:sldMk cId="0" sldId="256"/>
            <ac:spMk id="202" creationId="{3A98EE4F-BAD4-CF01-8D52-556C812724F0}"/>
          </ac:spMkLst>
        </pc:spChg>
        <pc:spChg chg="mod">
          <ac:chgData name="Xulin Chen" userId="9847f42d-7ff7-4fed-ba6f-bc3f718b21aa" providerId="ADAL" clId="{B644FF8E-40D3-4F4F-B3C9-E4AB544DBF16}" dt="2023-12-07T07:15:04.076" v="6385"/>
          <ac:spMkLst>
            <pc:docMk/>
            <pc:sldMk cId="0" sldId="256"/>
            <ac:spMk id="203" creationId="{9918DABF-0686-6E7F-EBE1-CA8DA8E93252}"/>
          </ac:spMkLst>
        </pc:spChg>
        <pc:spChg chg="mod">
          <ac:chgData name="Xulin Chen" userId="9847f42d-7ff7-4fed-ba6f-bc3f718b21aa" providerId="ADAL" clId="{B644FF8E-40D3-4F4F-B3C9-E4AB544DBF16}" dt="2023-12-07T07:15:04.076" v="6385"/>
          <ac:spMkLst>
            <pc:docMk/>
            <pc:sldMk cId="0" sldId="256"/>
            <ac:spMk id="204" creationId="{139BEC79-4AD0-773E-86D7-5780FBAD1AE8}"/>
          </ac:spMkLst>
        </pc:spChg>
        <pc:spChg chg="mod">
          <ac:chgData name="Xulin Chen" userId="9847f42d-7ff7-4fed-ba6f-bc3f718b21aa" providerId="ADAL" clId="{B644FF8E-40D3-4F4F-B3C9-E4AB544DBF16}" dt="2023-12-07T07:15:04.076" v="6385"/>
          <ac:spMkLst>
            <pc:docMk/>
            <pc:sldMk cId="0" sldId="256"/>
            <ac:spMk id="205" creationId="{2E723A62-831E-F905-BC6C-EA728EEF6C5F}"/>
          </ac:spMkLst>
        </pc:spChg>
        <pc:spChg chg="mod">
          <ac:chgData name="Xulin Chen" userId="9847f42d-7ff7-4fed-ba6f-bc3f718b21aa" providerId="ADAL" clId="{B644FF8E-40D3-4F4F-B3C9-E4AB544DBF16}" dt="2023-12-07T07:15:04.076" v="6385"/>
          <ac:spMkLst>
            <pc:docMk/>
            <pc:sldMk cId="0" sldId="256"/>
            <ac:spMk id="206" creationId="{1EE1DD3A-ACB1-BA96-4041-6C6670AAEB05}"/>
          </ac:spMkLst>
        </pc:spChg>
        <pc:spChg chg="mod">
          <ac:chgData name="Xulin Chen" userId="9847f42d-7ff7-4fed-ba6f-bc3f718b21aa" providerId="ADAL" clId="{B644FF8E-40D3-4F4F-B3C9-E4AB544DBF16}" dt="2023-12-07T07:15:04.076" v="6385"/>
          <ac:spMkLst>
            <pc:docMk/>
            <pc:sldMk cId="0" sldId="256"/>
            <ac:spMk id="207" creationId="{7088920F-6095-F4D5-BD7B-04D90778C706}"/>
          </ac:spMkLst>
        </pc:spChg>
        <pc:spChg chg="mod">
          <ac:chgData name="Xulin Chen" userId="9847f42d-7ff7-4fed-ba6f-bc3f718b21aa" providerId="ADAL" clId="{B644FF8E-40D3-4F4F-B3C9-E4AB544DBF16}" dt="2023-12-07T07:15:04.076" v="6385"/>
          <ac:spMkLst>
            <pc:docMk/>
            <pc:sldMk cId="0" sldId="256"/>
            <ac:spMk id="208" creationId="{DDE1881C-10D2-CCCE-A09A-94FC33F616C8}"/>
          </ac:spMkLst>
        </pc:spChg>
        <pc:spChg chg="mod">
          <ac:chgData name="Xulin Chen" userId="9847f42d-7ff7-4fed-ba6f-bc3f718b21aa" providerId="ADAL" clId="{B644FF8E-40D3-4F4F-B3C9-E4AB544DBF16}" dt="2023-12-07T07:15:04.076" v="6385"/>
          <ac:spMkLst>
            <pc:docMk/>
            <pc:sldMk cId="0" sldId="256"/>
            <ac:spMk id="209" creationId="{C45EA7BE-0B67-CDA3-204A-A77223E6F74B}"/>
          </ac:spMkLst>
        </pc:spChg>
        <pc:spChg chg="mod">
          <ac:chgData name="Xulin Chen" userId="9847f42d-7ff7-4fed-ba6f-bc3f718b21aa" providerId="ADAL" clId="{B644FF8E-40D3-4F4F-B3C9-E4AB544DBF16}" dt="2023-12-07T07:15:04.076" v="6385"/>
          <ac:spMkLst>
            <pc:docMk/>
            <pc:sldMk cId="0" sldId="256"/>
            <ac:spMk id="210" creationId="{DA4980B4-9578-372E-ABF2-8175FB77E9E4}"/>
          </ac:spMkLst>
        </pc:spChg>
        <pc:spChg chg="mod">
          <ac:chgData name="Xulin Chen" userId="9847f42d-7ff7-4fed-ba6f-bc3f718b21aa" providerId="ADAL" clId="{B644FF8E-40D3-4F4F-B3C9-E4AB544DBF16}" dt="2023-12-07T07:15:04.076" v="6385"/>
          <ac:spMkLst>
            <pc:docMk/>
            <pc:sldMk cId="0" sldId="256"/>
            <ac:spMk id="211" creationId="{AAEC8A57-5F1D-653B-3089-E9038024B8D4}"/>
          </ac:spMkLst>
        </pc:spChg>
        <pc:spChg chg="mod">
          <ac:chgData name="Xulin Chen" userId="9847f42d-7ff7-4fed-ba6f-bc3f718b21aa" providerId="ADAL" clId="{B644FF8E-40D3-4F4F-B3C9-E4AB544DBF16}" dt="2023-12-07T07:15:04.076" v="6385"/>
          <ac:spMkLst>
            <pc:docMk/>
            <pc:sldMk cId="0" sldId="256"/>
            <ac:spMk id="212" creationId="{2347E56E-DA3E-DEFA-7D44-379E1BCD137F}"/>
          </ac:spMkLst>
        </pc:spChg>
        <pc:spChg chg="mod">
          <ac:chgData name="Xulin Chen" userId="9847f42d-7ff7-4fed-ba6f-bc3f718b21aa" providerId="ADAL" clId="{B644FF8E-40D3-4F4F-B3C9-E4AB544DBF16}" dt="2023-12-07T07:15:04.076" v="6385"/>
          <ac:spMkLst>
            <pc:docMk/>
            <pc:sldMk cId="0" sldId="256"/>
            <ac:spMk id="213" creationId="{724B413C-1AB6-2037-F8CC-12DC071018DE}"/>
          </ac:spMkLst>
        </pc:spChg>
        <pc:spChg chg="mod">
          <ac:chgData name="Xulin Chen" userId="9847f42d-7ff7-4fed-ba6f-bc3f718b21aa" providerId="ADAL" clId="{B644FF8E-40D3-4F4F-B3C9-E4AB544DBF16}" dt="2023-12-07T07:15:04.076" v="6385"/>
          <ac:spMkLst>
            <pc:docMk/>
            <pc:sldMk cId="0" sldId="256"/>
            <ac:spMk id="214" creationId="{A51AD3A2-8BF9-EFB8-36EC-13C7D6AAF742}"/>
          </ac:spMkLst>
        </pc:spChg>
        <pc:spChg chg="mod">
          <ac:chgData name="Xulin Chen" userId="9847f42d-7ff7-4fed-ba6f-bc3f718b21aa" providerId="ADAL" clId="{B644FF8E-40D3-4F4F-B3C9-E4AB544DBF16}" dt="2023-12-07T07:15:04.076" v="6385"/>
          <ac:spMkLst>
            <pc:docMk/>
            <pc:sldMk cId="0" sldId="256"/>
            <ac:spMk id="215" creationId="{7E41BF9E-512B-7D6D-EADD-5C8252E24898}"/>
          </ac:spMkLst>
        </pc:spChg>
        <pc:spChg chg="mod">
          <ac:chgData name="Xulin Chen" userId="9847f42d-7ff7-4fed-ba6f-bc3f718b21aa" providerId="ADAL" clId="{B644FF8E-40D3-4F4F-B3C9-E4AB544DBF16}" dt="2023-12-07T07:15:04.076" v="6385"/>
          <ac:spMkLst>
            <pc:docMk/>
            <pc:sldMk cId="0" sldId="256"/>
            <ac:spMk id="216" creationId="{39F1CE9E-1837-5E7E-935A-E032CA2A8443}"/>
          </ac:spMkLst>
        </pc:spChg>
        <pc:spChg chg="mod">
          <ac:chgData name="Xulin Chen" userId="9847f42d-7ff7-4fed-ba6f-bc3f718b21aa" providerId="ADAL" clId="{B644FF8E-40D3-4F4F-B3C9-E4AB544DBF16}" dt="2023-12-07T07:15:04.076" v="6385"/>
          <ac:spMkLst>
            <pc:docMk/>
            <pc:sldMk cId="0" sldId="256"/>
            <ac:spMk id="217" creationId="{1E4893BB-6D35-EA52-B087-2359ADC5D0D8}"/>
          </ac:spMkLst>
        </pc:spChg>
        <pc:spChg chg="mod">
          <ac:chgData name="Xulin Chen" userId="9847f42d-7ff7-4fed-ba6f-bc3f718b21aa" providerId="ADAL" clId="{B644FF8E-40D3-4F4F-B3C9-E4AB544DBF16}" dt="2023-12-07T07:15:04.076" v="6385"/>
          <ac:spMkLst>
            <pc:docMk/>
            <pc:sldMk cId="0" sldId="256"/>
            <ac:spMk id="218" creationId="{B5715E5E-801C-AAB5-B16D-81B97BA62B55}"/>
          </ac:spMkLst>
        </pc:spChg>
        <pc:spChg chg="mod">
          <ac:chgData name="Xulin Chen" userId="9847f42d-7ff7-4fed-ba6f-bc3f718b21aa" providerId="ADAL" clId="{B644FF8E-40D3-4F4F-B3C9-E4AB544DBF16}" dt="2023-12-07T07:15:04.076" v="6385"/>
          <ac:spMkLst>
            <pc:docMk/>
            <pc:sldMk cId="0" sldId="256"/>
            <ac:spMk id="219" creationId="{81BDE2D3-F63E-FDBB-DC0B-D85217F871FA}"/>
          </ac:spMkLst>
        </pc:spChg>
        <pc:spChg chg="mod">
          <ac:chgData name="Xulin Chen" userId="9847f42d-7ff7-4fed-ba6f-bc3f718b21aa" providerId="ADAL" clId="{B644FF8E-40D3-4F4F-B3C9-E4AB544DBF16}" dt="2023-12-07T07:15:04.076" v="6385"/>
          <ac:spMkLst>
            <pc:docMk/>
            <pc:sldMk cId="0" sldId="256"/>
            <ac:spMk id="220" creationId="{1945E81E-21AA-C140-3E86-6B0DAB2418F3}"/>
          </ac:spMkLst>
        </pc:spChg>
        <pc:spChg chg="mod">
          <ac:chgData name="Xulin Chen" userId="9847f42d-7ff7-4fed-ba6f-bc3f718b21aa" providerId="ADAL" clId="{B644FF8E-40D3-4F4F-B3C9-E4AB544DBF16}" dt="2023-12-07T07:15:04.076" v="6385"/>
          <ac:spMkLst>
            <pc:docMk/>
            <pc:sldMk cId="0" sldId="256"/>
            <ac:spMk id="221" creationId="{221B82ED-5804-95CD-744C-57500E4D5F26}"/>
          </ac:spMkLst>
        </pc:spChg>
        <pc:spChg chg="mod">
          <ac:chgData name="Xulin Chen" userId="9847f42d-7ff7-4fed-ba6f-bc3f718b21aa" providerId="ADAL" clId="{B644FF8E-40D3-4F4F-B3C9-E4AB544DBF16}" dt="2023-12-07T07:15:04.076" v="6385"/>
          <ac:spMkLst>
            <pc:docMk/>
            <pc:sldMk cId="0" sldId="256"/>
            <ac:spMk id="222" creationId="{A6F7795B-A7C5-B864-2677-CD48CEE75EAD}"/>
          </ac:spMkLst>
        </pc:spChg>
        <pc:spChg chg="mod">
          <ac:chgData name="Xulin Chen" userId="9847f42d-7ff7-4fed-ba6f-bc3f718b21aa" providerId="ADAL" clId="{B644FF8E-40D3-4F4F-B3C9-E4AB544DBF16}" dt="2023-12-07T07:15:04.076" v="6385"/>
          <ac:spMkLst>
            <pc:docMk/>
            <pc:sldMk cId="0" sldId="256"/>
            <ac:spMk id="223" creationId="{9D744886-2B4D-BC25-1222-8BD46C6FD433}"/>
          </ac:spMkLst>
        </pc:spChg>
        <pc:spChg chg="mod">
          <ac:chgData name="Xulin Chen" userId="9847f42d-7ff7-4fed-ba6f-bc3f718b21aa" providerId="ADAL" clId="{B644FF8E-40D3-4F4F-B3C9-E4AB544DBF16}" dt="2023-12-07T07:15:04.076" v="6385"/>
          <ac:spMkLst>
            <pc:docMk/>
            <pc:sldMk cId="0" sldId="256"/>
            <ac:spMk id="224" creationId="{517625DA-0D97-E481-561F-1C8E084AE2DD}"/>
          </ac:spMkLst>
        </pc:spChg>
        <pc:spChg chg="mod">
          <ac:chgData name="Xulin Chen" userId="9847f42d-7ff7-4fed-ba6f-bc3f718b21aa" providerId="ADAL" clId="{B644FF8E-40D3-4F4F-B3C9-E4AB544DBF16}" dt="2023-12-07T07:15:04.076" v="6385"/>
          <ac:spMkLst>
            <pc:docMk/>
            <pc:sldMk cId="0" sldId="256"/>
            <ac:spMk id="225" creationId="{FA585D7A-6716-9F0B-F18C-5D0C099B9140}"/>
          </ac:spMkLst>
        </pc:spChg>
        <pc:spChg chg="mod">
          <ac:chgData name="Xulin Chen" userId="9847f42d-7ff7-4fed-ba6f-bc3f718b21aa" providerId="ADAL" clId="{B644FF8E-40D3-4F4F-B3C9-E4AB544DBF16}" dt="2023-12-07T07:15:04.076" v="6385"/>
          <ac:spMkLst>
            <pc:docMk/>
            <pc:sldMk cId="0" sldId="256"/>
            <ac:spMk id="226" creationId="{DC53A06C-20FB-D1C5-6831-943FCAE5DA70}"/>
          </ac:spMkLst>
        </pc:spChg>
        <pc:spChg chg="mod">
          <ac:chgData name="Xulin Chen" userId="9847f42d-7ff7-4fed-ba6f-bc3f718b21aa" providerId="ADAL" clId="{B644FF8E-40D3-4F4F-B3C9-E4AB544DBF16}" dt="2023-12-07T07:15:04.076" v="6385"/>
          <ac:spMkLst>
            <pc:docMk/>
            <pc:sldMk cId="0" sldId="256"/>
            <ac:spMk id="227" creationId="{D10A03BC-7EB4-EDC9-8BB9-6D36BE0CDFF4}"/>
          </ac:spMkLst>
        </pc:spChg>
        <pc:spChg chg="mod">
          <ac:chgData name="Xulin Chen" userId="9847f42d-7ff7-4fed-ba6f-bc3f718b21aa" providerId="ADAL" clId="{B644FF8E-40D3-4F4F-B3C9-E4AB544DBF16}" dt="2023-12-07T07:15:04.076" v="6385"/>
          <ac:spMkLst>
            <pc:docMk/>
            <pc:sldMk cId="0" sldId="256"/>
            <ac:spMk id="228" creationId="{948804D6-7C0E-0186-C901-9F0FF974F25F}"/>
          </ac:spMkLst>
        </pc:spChg>
        <pc:spChg chg="mod">
          <ac:chgData name="Xulin Chen" userId="9847f42d-7ff7-4fed-ba6f-bc3f718b21aa" providerId="ADAL" clId="{B644FF8E-40D3-4F4F-B3C9-E4AB544DBF16}" dt="2023-12-07T07:15:04.076" v="6385"/>
          <ac:spMkLst>
            <pc:docMk/>
            <pc:sldMk cId="0" sldId="256"/>
            <ac:spMk id="229" creationId="{AC142BD3-8F3A-BD48-3F5A-EDDEEA19B9AC}"/>
          </ac:spMkLst>
        </pc:spChg>
        <pc:spChg chg="mod">
          <ac:chgData name="Xulin Chen" userId="9847f42d-7ff7-4fed-ba6f-bc3f718b21aa" providerId="ADAL" clId="{B644FF8E-40D3-4F4F-B3C9-E4AB544DBF16}" dt="2023-12-07T07:15:04.076" v="6385"/>
          <ac:spMkLst>
            <pc:docMk/>
            <pc:sldMk cId="0" sldId="256"/>
            <ac:spMk id="230" creationId="{2E6420F6-F04D-0666-2F70-9D0B3B6A877E}"/>
          </ac:spMkLst>
        </pc:spChg>
        <pc:spChg chg="mod">
          <ac:chgData name="Xulin Chen" userId="9847f42d-7ff7-4fed-ba6f-bc3f718b21aa" providerId="ADAL" clId="{B644FF8E-40D3-4F4F-B3C9-E4AB544DBF16}" dt="2023-12-07T07:15:04.076" v="6385"/>
          <ac:spMkLst>
            <pc:docMk/>
            <pc:sldMk cId="0" sldId="256"/>
            <ac:spMk id="231" creationId="{66BF9879-28CF-9AEB-82C8-F106D4A3FF99}"/>
          </ac:spMkLst>
        </pc:spChg>
        <pc:spChg chg="mod">
          <ac:chgData name="Xulin Chen" userId="9847f42d-7ff7-4fed-ba6f-bc3f718b21aa" providerId="ADAL" clId="{B644FF8E-40D3-4F4F-B3C9-E4AB544DBF16}" dt="2023-12-07T07:15:04.076" v="6385"/>
          <ac:spMkLst>
            <pc:docMk/>
            <pc:sldMk cId="0" sldId="256"/>
            <ac:spMk id="232" creationId="{AEFF5E42-11EF-CA26-B69B-82A4737452C2}"/>
          </ac:spMkLst>
        </pc:spChg>
        <pc:spChg chg="mod">
          <ac:chgData name="Xulin Chen" userId="9847f42d-7ff7-4fed-ba6f-bc3f718b21aa" providerId="ADAL" clId="{B644FF8E-40D3-4F4F-B3C9-E4AB544DBF16}" dt="2023-12-07T07:15:04.076" v="6385"/>
          <ac:spMkLst>
            <pc:docMk/>
            <pc:sldMk cId="0" sldId="256"/>
            <ac:spMk id="233" creationId="{BFB0CF6F-D1E5-3358-40EF-76C597388945}"/>
          </ac:spMkLst>
        </pc:spChg>
        <pc:spChg chg="mod">
          <ac:chgData name="Xulin Chen" userId="9847f42d-7ff7-4fed-ba6f-bc3f718b21aa" providerId="ADAL" clId="{B644FF8E-40D3-4F4F-B3C9-E4AB544DBF16}" dt="2023-12-07T07:15:04.076" v="6385"/>
          <ac:spMkLst>
            <pc:docMk/>
            <pc:sldMk cId="0" sldId="256"/>
            <ac:spMk id="234" creationId="{A9A71EF5-ECB2-B836-9491-FE635103A48D}"/>
          </ac:spMkLst>
        </pc:spChg>
        <pc:spChg chg="mod">
          <ac:chgData name="Xulin Chen" userId="9847f42d-7ff7-4fed-ba6f-bc3f718b21aa" providerId="ADAL" clId="{B644FF8E-40D3-4F4F-B3C9-E4AB544DBF16}" dt="2023-12-07T07:15:04.076" v="6385"/>
          <ac:spMkLst>
            <pc:docMk/>
            <pc:sldMk cId="0" sldId="256"/>
            <ac:spMk id="235" creationId="{D4AD876A-B3C2-9A30-7E42-D1E0FFECAB95}"/>
          </ac:spMkLst>
        </pc:spChg>
        <pc:spChg chg="mod">
          <ac:chgData name="Xulin Chen" userId="9847f42d-7ff7-4fed-ba6f-bc3f718b21aa" providerId="ADAL" clId="{B644FF8E-40D3-4F4F-B3C9-E4AB544DBF16}" dt="2023-12-07T07:15:04.076" v="6385"/>
          <ac:spMkLst>
            <pc:docMk/>
            <pc:sldMk cId="0" sldId="256"/>
            <ac:spMk id="236" creationId="{43E29933-DB1E-EE4C-8DE0-E8B5C5966AD6}"/>
          </ac:spMkLst>
        </pc:spChg>
        <pc:spChg chg="mod">
          <ac:chgData name="Xulin Chen" userId="9847f42d-7ff7-4fed-ba6f-bc3f718b21aa" providerId="ADAL" clId="{B644FF8E-40D3-4F4F-B3C9-E4AB544DBF16}" dt="2023-12-07T07:15:04.076" v="6385"/>
          <ac:spMkLst>
            <pc:docMk/>
            <pc:sldMk cId="0" sldId="256"/>
            <ac:spMk id="237" creationId="{E45B8AEC-1D87-0C41-EC90-D948163B57A1}"/>
          </ac:spMkLst>
        </pc:spChg>
        <pc:spChg chg="mod">
          <ac:chgData name="Xulin Chen" userId="9847f42d-7ff7-4fed-ba6f-bc3f718b21aa" providerId="ADAL" clId="{B644FF8E-40D3-4F4F-B3C9-E4AB544DBF16}" dt="2023-12-07T07:15:04.076" v="6385"/>
          <ac:spMkLst>
            <pc:docMk/>
            <pc:sldMk cId="0" sldId="256"/>
            <ac:spMk id="238" creationId="{D51DE71F-ECA5-8C8A-A9BA-C5831B29FA0A}"/>
          </ac:spMkLst>
        </pc:spChg>
        <pc:spChg chg="mod">
          <ac:chgData name="Xulin Chen" userId="9847f42d-7ff7-4fed-ba6f-bc3f718b21aa" providerId="ADAL" clId="{B644FF8E-40D3-4F4F-B3C9-E4AB544DBF16}" dt="2023-12-07T07:15:04.076" v="6385"/>
          <ac:spMkLst>
            <pc:docMk/>
            <pc:sldMk cId="0" sldId="256"/>
            <ac:spMk id="239" creationId="{F449ACD7-5F49-7553-51CB-441A10AAA3C9}"/>
          </ac:spMkLst>
        </pc:spChg>
        <pc:spChg chg="mod">
          <ac:chgData name="Xulin Chen" userId="9847f42d-7ff7-4fed-ba6f-bc3f718b21aa" providerId="ADAL" clId="{B644FF8E-40D3-4F4F-B3C9-E4AB544DBF16}" dt="2023-12-07T07:15:04.076" v="6385"/>
          <ac:spMkLst>
            <pc:docMk/>
            <pc:sldMk cId="0" sldId="256"/>
            <ac:spMk id="240" creationId="{CDFD0293-D47F-A3D6-0DBB-0D4FF07CCCB9}"/>
          </ac:spMkLst>
        </pc:spChg>
        <pc:spChg chg="mod">
          <ac:chgData name="Xulin Chen" userId="9847f42d-7ff7-4fed-ba6f-bc3f718b21aa" providerId="ADAL" clId="{B644FF8E-40D3-4F4F-B3C9-E4AB544DBF16}" dt="2023-12-07T07:15:04.076" v="6385"/>
          <ac:spMkLst>
            <pc:docMk/>
            <pc:sldMk cId="0" sldId="256"/>
            <ac:spMk id="241" creationId="{436FBF31-3D45-174A-598E-7A5AED67A51A}"/>
          </ac:spMkLst>
        </pc:spChg>
        <pc:spChg chg="mod">
          <ac:chgData name="Xulin Chen" userId="9847f42d-7ff7-4fed-ba6f-bc3f718b21aa" providerId="ADAL" clId="{B644FF8E-40D3-4F4F-B3C9-E4AB544DBF16}" dt="2023-12-07T07:15:04.076" v="6385"/>
          <ac:spMkLst>
            <pc:docMk/>
            <pc:sldMk cId="0" sldId="256"/>
            <ac:spMk id="242" creationId="{E991FED1-8AE9-20B6-5D50-052EB6FBC288}"/>
          </ac:spMkLst>
        </pc:spChg>
        <pc:spChg chg="mod">
          <ac:chgData name="Xulin Chen" userId="9847f42d-7ff7-4fed-ba6f-bc3f718b21aa" providerId="ADAL" clId="{B644FF8E-40D3-4F4F-B3C9-E4AB544DBF16}" dt="2023-12-07T07:15:04.076" v="6385"/>
          <ac:spMkLst>
            <pc:docMk/>
            <pc:sldMk cId="0" sldId="256"/>
            <ac:spMk id="243" creationId="{256A15E1-FC2E-B4F8-0846-1FAEEECECC1D}"/>
          </ac:spMkLst>
        </pc:spChg>
        <pc:spChg chg="mod">
          <ac:chgData name="Xulin Chen" userId="9847f42d-7ff7-4fed-ba6f-bc3f718b21aa" providerId="ADAL" clId="{B644FF8E-40D3-4F4F-B3C9-E4AB544DBF16}" dt="2023-12-07T07:15:04.076" v="6385"/>
          <ac:spMkLst>
            <pc:docMk/>
            <pc:sldMk cId="0" sldId="256"/>
            <ac:spMk id="244" creationId="{AB2BFCB7-B667-77B7-2AC5-A70CAB03CC1E}"/>
          </ac:spMkLst>
        </pc:spChg>
        <pc:spChg chg="mod">
          <ac:chgData name="Xulin Chen" userId="9847f42d-7ff7-4fed-ba6f-bc3f718b21aa" providerId="ADAL" clId="{B644FF8E-40D3-4F4F-B3C9-E4AB544DBF16}" dt="2023-12-07T07:15:04.076" v="6385"/>
          <ac:spMkLst>
            <pc:docMk/>
            <pc:sldMk cId="0" sldId="256"/>
            <ac:spMk id="245" creationId="{3DC5DE38-FBB0-9A1D-C4DA-786CEF26443F}"/>
          </ac:spMkLst>
        </pc:spChg>
        <pc:spChg chg="mod">
          <ac:chgData name="Xulin Chen" userId="9847f42d-7ff7-4fed-ba6f-bc3f718b21aa" providerId="ADAL" clId="{B644FF8E-40D3-4F4F-B3C9-E4AB544DBF16}" dt="2023-12-07T07:15:04.076" v="6385"/>
          <ac:spMkLst>
            <pc:docMk/>
            <pc:sldMk cId="0" sldId="256"/>
            <ac:spMk id="246" creationId="{A6D9332C-0F9E-82BB-E8A8-642D87E92B0E}"/>
          </ac:spMkLst>
        </pc:spChg>
        <pc:spChg chg="mod">
          <ac:chgData name="Xulin Chen" userId="9847f42d-7ff7-4fed-ba6f-bc3f718b21aa" providerId="ADAL" clId="{B644FF8E-40D3-4F4F-B3C9-E4AB544DBF16}" dt="2023-12-07T07:15:04.076" v="6385"/>
          <ac:spMkLst>
            <pc:docMk/>
            <pc:sldMk cId="0" sldId="256"/>
            <ac:spMk id="247" creationId="{E819AC28-5E09-6B0D-79A8-A8BE77C17826}"/>
          </ac:spMkLst>
        </pc:spChg>
        <pc:spChg chg="mod">
          <ac:chgData name="Xulin Chen" userId="9847f42d-7ff7-4fed-ba6f-bc3f718b21aa" providerId="ADAL" clId="{B644FF8E-40D3-4F4F-B3C9-E4AB544DBF16}" dt="2023-12-07T07:15:04.076" v="6385"/>
          <ac:spMkLst>
            <pc:docMk/>
            <pc:sldMk cId="0" sldId="256"/>
            <ac:spMk id="248" creationId="{A4181B1F-68EC-2C87-974A-FAA8DDF61031}"/>
          </ac:spMkLst>
        </pc:spChg>
        <pc:spChg chg="mod">
          <ac:chgData name="Xulin Chen" userId="9847f42d-7ff7-4fed-ba6f-bc3f718b21aa" providerId="ADAL" clId="{B644FF8E-40D3-4F4F-B3C9-E4AB544DBF16}" dt="2023-12-07T07:15:04.076" v="6385"/>
          <ac:spMkLst>
            <pc:docMk/>
            <pc:sldMk cId="0" sldId="256"/>
            <ac:spMk id="249" creationId="{82B96F29-DD57-6070-43B2-44D22DE6355A}"/>
          </ac:spMkLst>
        </pc:spChg>
        <pc:spChg chg="mod">
          <ac:chgData name="Xulin Chen" userId="9847f42d-7ff7-4fed-ba6f-bc3f718b21aa" providerId="ADAL" clId="{B644FF8E-40D3-4F4F-B3C9-E4AB544DBF16}" dt="2023-12-07T07:15:04.076" v="6385"/>
          <ac:spMkLst>
            <pc:docMk/>
            <pc:sldMk cId="0" sldId="256"/>
            <ac:spMk id="250" creationId="{769BD2D4-8FE1-F23D-E7E7-4A8FE06F37DB}"/>
          </ac:spMkLst>
        </pc:spChg>
        <pc:spChg chg="mod">
          <ac:chgData name="Xulin Chen" userId="9847f42d-7ff7-4fed-ba6f-bc3f718b21aa" providerId="ADAL" clId="{B644FF8E-40D3-4F4F-B3C9-E4AB544DBF16}" dt="2023-12-07T07:15:04.076" v="6385"/>
          <ac:spMkLst>
            <pc:docMk/>
            <pc:sldMk cId="0" sldId="256"/>
            <ac:spMk id="251" creationId="{387B0413-B360-89A6-A9E1-70BF03108AFD}"/>
          </ac:spMkLst>
        </pc:spChg>
        <pc:spChg chg="mod">
          <ac:chgData name="Xulin Chen" userId="9847f42d-7ff7-4fed-ba6f-bc3f718b21aa" providerId="ADAL" clId="{B644FF8E-40D3-4F4F-B3C9-E4AB544DBF16}" dt="2023-12-07T07:15:04.076" v="6385"/>
          <ac:spMkLst>
            <pc:docMk/>
            <pc:sldMk cId="0" sldId="256"/>
            <ac:spMk id="252" creationId="{987D7EB8-1DB5-B445-30DC-F9B8D67CAD65}"/>
          </ac:spMkLst>
        </pc:spChg>
        <pc:spChg chg="mod">
          <ac:chgData name="Xulin Chen" userId="9847f42d-7ff7-4fed-ba6f-bc3f718b21aa" providerId="ADAL" clId="{B644FF8E-40D3-4F4F-B3C9-E4AB544DBF16}" dt="2023-12-07T07:15:04.076" v="6385"/>
          <ac:spMkLst>
            <pc:docMk/>
            <pc:sldMk cId="0" sldId="256"/>
            <ac:spMk id="253" creationId="{9CB39DA4-4BE7-5B60-C093-D9136BA53B94}"/>
          </ac:spMkLst>
        </pc:spChg>
        <pc:spChg chg="mod">
          <ac:chgData name="Xulin Chen" userId="9847f42d-7ff7-4fed-ba6f-bc3f718b21aa" providerId="ADAL" clId="{B644FF8E-40D3-4F4F-B3C9-E4AB544DBF16}" dt="2023-12-07T07:15:04.076" v="6385"/>
          <ac:spMkLst>
            <pc:docMk/>
            <pc:sldMk cId="0" sldId="256"/>
            <ac:spMk id="254" creationId="{2B727629-AF6D-04C6-00E5-C2F2BE3DC827}"/>
          </ac:spMkLst>
        </pc:spChg>
        <pc:spChg chg="mod">
          <ac:chgData name="Xulin Chen" userId="9847f42d-7ff7-4fed-ba6f-bc3f718b21aa" providerId="ADAL" clId="{B644FF8E-40D3-4F4F-B3C9-E4AB544DBF16}" dt="2023-12-07T07:15:04.076" v="6385"/>
          <ac:spMkLst>
            <pc:docMk/>
            <pc:sldMk cId="0" sldId="256"/>
            <ac:spMk id="255" creationId="{DB82416B-8B06-B8C0-BA23-9D16B081C8C8}"/>
          </ac:spMkLst>
        </pc:spChg>
        <pc:spChg chg="mod">
          <ac:chgData name="Xulin Chen" userId="9847f42d-7ff7-4fed-ba6f-bc3f718b21aa" providerId="ADAL" clId="{B644FF8E-40D3-4F4F-B3C9-E4AB544DBF16}" dt="2023-12-07T07:15:04.076" v="6385"/>
          <ac:spMkLst>
            <pc:docMk/>
            <pc:sldMk cId="0" sldId="256"/>
            <ac:spMk id="256" creationId="{CC04A8EC-F5F0-AA19-16E8-2CC2A137E172}"/>
          </ac:spMkLst>
        </pc:spChg>
        <pc:spChg chg="mod">
          <ac:chgData name="Xulin Chen" userId="9847f42d-7ff7-4fed-ba6f-bc3f718b21aa" providerId="ADAL" clId="{B644FF8E-40D3-4F4F-B3C9-E4AB544DBF16}" dt="2023-12-07T07:15:04.076" v="6385"/>
          <ac:spMkLst>
            <pc:docMk/>
            <pc:sldMk cId="0" sldId="256"/>
            <ac:spMk id="257" creationId="{94F526F6-9C2A-F351-97E9-DD8BF28A739E}"/>
          </ac:spMkLst>
        </pc:spChg>
        <pc:spChg chg="mod">
          <ac:chgData name="Xulin Chen" userId="9847f42d-7ff7-4fed-ba6f-bc3f718b21aa" providerId="ADAL" clId="{B644FF8E-40D3-4F4F-B3C9-E4AB544DBF16}" dt="2023-12-07T07:15:04.076" v="6385"/>
          <ac:spMkLst>
            <pc:docMk/>
            <pc:sldMk cId="0" sldId="256"/>
            <ac:spMk id="258" creationId="{5A1695D8-7891-DC45-9C5E-4E481040D0D8}"/>
          </ac:spMkLst>
        </pc:spChg>
        <pc:spChg chg="mod">
          <ac:chgData name="Xulin Chen" userId="9847f42d-7ff7-4fed-ba6f-bc3f718b21aa" providerId="ADAL" clId="{B644FF8E-40D3-4F4F-B3C9-E4AB544DBF16}" dt="2023-12-07T07:15:04.076" v="6385"/>
          <ac:spMkLst>
            <pc:docMk/>
            <pc:sldMk cId="0" sldId="256"/>
            <ac:spMk id="259" creationId="{0D907343-8C74-7F87-4223-BB226C156AB0}"/>
          </ac:spMkLst>
        </pc:spChg>
        <pc:spChg chg="mod">
          <ac:chgData name="Xulin Chen" userId="9847f42d-7ff7-4fed-ba6f-bc3f718b21aa" providerId="ADAL" clId="{B644FF8E-40D3-4F4F-B3C9-E4AB544DBF16}" dt="2023-12-07T07:15:04.076" v="6385"/>
          <ac:spMkLst>
            <pc:docMk/>
            <pc:sldMk cId="0" sldId="256"/>
            <ac:spMk id="260" creationId="{A7BFC71B-A96F-FE91-AFCE-FE00072D617C}"/>
          </ac:spMkLst>
        </pc:spChg>
        <pc:spChg chg="mod">
          <ac:chgData name="Xulin Chen" userId="9847f42d-7ff7-4fed-ba6f-bc3f718b21aa" providerId="ADAL" clId="{B644FF8E-40D3-4F4F-B3C9-E4AB544DBF16}" dt="2023-12-07T07:15:04.076" v="6385"/>
          <ac:spMkLst>
            <pc:docMk/>
            <pc:sldMk cId="0" sldId="256"/>
            <ac:spMk id="261" creationId="{DF3CC05C-FBE5-65A0-B299-A259274F473E}"/>
          </ac:spMkLst>
        </pc:spChg>
        <pc:spChg chg="mod">
          <ac:chgData name="Xulin Chen" userId="9847f42d-7ff7-4fed-ba6f-bc3f718b21aa" providerId="ADAL" clId="{B644FF8E-40D3-4F4F-B3C9-E4AB544DBF16}" dt="2023-12-07T07:15:04.076" v="6385"/>
          <ac:spMkLst>
            <pc:docMk/>
            <pc:sldMk cId="0" sldId="256"/>
            <ac:spMk id="262" creationId="{2E7FF275-0BFD-E532-4A3F-1ACDC8B2A1BA}"/>
          </ac:spMkLst>
        </pc:spChg>
        <pc:spChg chg="mod">
          <ac:chgData name="Xulin Chen" userId="9847f42d-7ff7-4fed-ba6f-bc3f718b21aa" providerId="ADAL" clId="{B644FF8E-40D3-4F4F-B3C9-E4AB544DBF16}" dt="2023-12-07T07:15:04.076" v="6385"/>
          <ac:spMkLst>
            <pc:docMk/>
            <pc:sldMk cId="0" sldId="256"/>
            <ac:spMk id="263" creationId="{0FDD0123-1ECB-874C-46CC-C62B89826BA9}"/>
          </ac:spMkLst>
        </pc:spChg>
        <pc:spChg chg="mod">
          <ac:chgData name="Xulin Chen" userId="9847f42d-7ff7-4fed-ba6f-bc3f718b21aa" providerId="ADAL" clId="{B644FF8E-40D3-4F4F-B3C9-E4AB544DBF16}" dt="2023-12-07T07:15:04.076" v="6385"/>
          <ac:spMkLst>
            <pc:docMk/>
            <pc:sldMk cId="0" sldId="256"/>
            <ac:spMk id="264" creationId="{03DA9157-EA34-F152-06B8-C431FBC23457}"/>
          </ac:spMkLst>
        </pc:spChg>
        <pc:spChg chg="mod">
          <ac:chgData name="Xulin Chen" userId="9847f42d-7ff7-4fed-ba6f-bc3f718b21aa" providerId="ADAL" clId="{B644FF8E-40D3-4F4F-B3C9-E4AB544DBF16}" dt="2023-12-07T07:15:04.076" v="6385"/>
          <ac:spMkLst>
            <pc:docMk/>
            <pc:sldMk cId="0" sldId="256"/>
            <ac:spMk id="266" creationId="{8562E6CB-ABBD-B5FC-3CD5-D2E4BB306E82}"/>
          </ac:spMkLst>
        </pc:spChg>
        <pc:spChg chg="mod">
          <ac:chgData name="Xulin Chen" userId="9847f42d-7ff7-4fed-ba6f-bc3f718b21aa" providerId="ADAL" clId="{B644FF8E-40D3-4F4F-B3C9-E4AB544DBF16}" dt="2023-12-07T07:15:04.076" v="6385"/>
          <ac:spMkLst>
            <pc:docMk/>
            <pc:sldMk cId="0" sldId="256"/>
            <ac:spMk id="267" creationId="{2FE23054-0C5D-C20D-A8B5-89D34B63284F}"/>
          </ac:spMkLst>
        </pc:spChg>
        <pc:spChg chg="mod">
          <ac:chgData name="Xulin Chen" userId="9847f42d-7ff7-4fed-ba6f-bc3f718b21aa" providerId="ADAL" clId="{B644FF8E-40D3-4F4F-B3C9-E4AB544DBF16}" dt="2023-12-07T07:15:04.076" v="6385"/>
          <ac:spMkLst>
            <pc:docMk/>
            <pc:sldMk cId="0" sldId="256"/>
            <ac:spMk id="268" creationId="{0C1717B0-8A36-E4A2-D080-DD5415627599}"/>
          </ac:spMkLst>
        </pc:spChg>
        <pc:spChg chg="mod">
          <ac:chgData name="Xulin Chen" userId="9847f42d-7ff7-4fed-ba6f-bc3f718b21aa" providerId="ADAL" clId="{B644FF8E-40D3-4F4F-B3C9-E4AB544DBF16}" dt="2023-12-07T07:15:04.076" v="6385"/>
          <ac:spMkLst>
            <pc:docMk/>
            <pc:sldMk cId="0" sldId="256"/>
            <ac:spMk id="269" creationId="{F7FD4C3B-202F-1AD5-AFDB-C3C4E2A20768}"/>
          </ac:spMkLst>
        </pc:spChg>
        <pc:spChg chg="mod">
          <ac:chgData name="Xulin Chen" userId="9847f42d-7ff7-4fed-ba6f-bc3f718b21aa" providerId="ADAL" clId="{B644FF8E-40D3-4F4F-B3C9-E4AB544DBF16}" dt="2023-12-07T07:15:04.076" v="6385"/>
          <ac:spMkLst>
            <pc:docMk/>
            <pc:sldMk cId="0" sldId="256"/>
            <ac:spMk id="270" creationId="{0C4272A2-C923-68F5-1474-62EAA4F9E66B}"/>
          </ac:spMkLst>
        </pc:spChg>
        <pc:spChg chg="mod">
          <ac:chgData name="Xulin Chen" userId="9847f42d-7ff7-4fed-ba6f-bc3f718b21aa" providerId="ADAL" clId="{B644FF8E-40D3-4F4F-B3C9-E4AB544DBF16}" dt="2023-12-07T07:15:04.076" v="6385"/>
          <ac:spMkLst>
            <pc:docMk/>
            <pc:sldMk cId="0" sldId="256"/>
            <ac:spMk id="271" creationId="{1BDF5994-45BD-68A4-2A16-478171876497}"/>
          </ac:spMkLst>
        </pc:spChg>
        <pc:spChg chg="mod">
          <ac:chgData name="Xulin Chen" userId="9847f42d-7ff7-4fed-ba6f-bc3f718b21aa" providerId="ADAL" clId="{B644FF8E-40D3-4F4F-B3C9-E4AB544DBF16}" dt="2023-12-07T07:15:04.076" v="6385"/>
          <ac:spMkLst>
            <pc:docMk/>
            <pc:sldMk cId="0" sldId="256"/>
            <ac:spMk id="272" creationId="{AD68786F-B87C-0FEE-7F95-427B5170FC1B}"/>
          </ac:spMkLst>
        </pc:spChg>
        <pc:spChg chg="add del mod">
          <ac:chgData name="Xulin Chen" userId="9847f42d-7ff7-4fed-ba6f-bc3f718b21aa" providerId="ADAL" clId="{B644FF8E-40D3-4F4F-B3C9-E4AB544DBF16}" dt="2023-12-07T07:15:17.534" v="6388"/>
          <ac:spMkLst>
            <pc:docMk/>
            <pc:sldMk cId="0" sldId="256"/>
            <ac:spMk id="273" creationId="{9A5988A8-6CA5-9DDF-7F75-34E33BCC22A1}"/>
          </ac:spMkLst>
        </pc:spChg>
        <pc:spChg chg="add del mod">
          <ac:chgData name="Xulin Chen" userId="9847f42d-7ff7-4fed-ba6f-bc3f718b21aa" providerId="ADAL" clId="{B644FF8E-40D3-4F4F-B3C9-E4AB544DBF16}" dt="2023-12-07T07:15:17.534" v="6388"/>
          <ac:spMkLst>
            <pc:docMk/>
            <pc:sldMk cId="0" sldId="256"/>
            <ac:spMk id="274" creationId="{D168E608-3F4B-CE25-D36E-D8AA0894E005}"/>
          </ac:spMkLst>
        </pc:spChg>
        <pc:spChg chg="add del mod">
          <ac:chgData name="Xulin Chen" userId="9847f42d-7ff7-4fed-ba6f-bc3f718b21aa" providerId="ADAL" clId="{B644FF8E-40D3-4F4F-B3C9-E4AB544DBF16}" dt="2023-12-07T07:15:17.534" v="6388"/>
          <ac:spMkLst>
            <pc:docMk/>
            <pc:sldMk cId="0" sldId="256"/>
            <ac:spMk id="275" creationId="{C8D3D9FF-E221-883C-8E36-5C54846F8365}"/>
          </ac:spMkLst>
        </pc:spChg>
        <pc:spChg chg="add del mod">
          <ac:chgData name="Xulin Chen" userId="9847f42d-7ff7-4fed-ba6f-bc3f718b21aa" providerId="ADAL" clId="{B644FF8E-40D3-4F4F-B3C9-E4AB544DBF16}" dt="2023-12-07T07:15:17.534" v="6388"/>
          <ac:spMkLst>
            <pc:docMk/>
            <pc:sldMk cId="0" sldId="256"/>
            <ac:spMk id="276" creationId="{78B9F2AB-C4C9-7AA5-3414-F79382D0FE8F}"/>
          </ac:spMkLst>
        </pc:spChg>
        <pc:spChg chg="add del mod">
          <ac:chgData name="Xulin Chen" userId="9847f42d-7ff7-4fed-ba6f-bc3f718b21aa" providerId="ADAL" clId="{B644FF8E-40D3-4F4F-B3C9-E4AB544DBF16}" dt="2023-12-07T07:15:17.534" v="6388"/>
          <ac:spMkLst>
            <pc:docMk/>
            <pc:sldMk cId="0" sldId="256"/>
            <ac:spMk id="277" creationId="{738ADDF4-1C5D-2597-9354-DD95CD0EB6C3}"/>
          </ac:spMkLst>
        </pc:spChg>
        <pc:spChg chg="add del mod">
          <ac:chgData name="Xulin Chen" userId="9847f42d-7ff7-4fed-ba6f-bc3f718b21aa" providerId="ADAL" clId="{B644FF8E-40D3-4F4F-B3C9-E4AB544DBF16}" dt="2023-12-07T07:15:17.534" v="6388"/>
          <ac:spMkLst>
            <pc:docMk/>
            <pc:sldMk cId="0" sldId="256"/>
            <ac:spMk id="278" creationId="{9771A4E9-762B-9B6E-E6C3-17ECA0148DED}"/>
          </ac:spMkLst>
        </pc:spChg>
        <pc:grpChg chg="add del mod">
          <ac:chgData name="Xulin Chen" userId="9847f42d-7ff7-4fed-ba6f-bc3f718b21aa" providerId="ADAL" clId="{B644FF8E-40D3-4F4F-B3C9-E4AB544DBF16}" dt="2023-12-07T07:15:17.534" v="6388"/>
          <ac:grpSpMkLst>
            <pc:docMk/>
            <pc:sldMk cId="0" sldId="256"/>
            <ac:grpSpMk id="3" creationId="{D11E1605-36AD-D3E9-0AB7-D27830F75DCA}"/>
          </ac:grpSpMkLst>
        </pc:grpChg>
        <pc:grpChg chg="add del mod">
          <ac:chgData name="Xulin Chen" userId="9847f42d-7ff7-4fed-ba6f-bc3f718b21aa" providerId="ADAL" clId="{B644FF8E-40D3-4F4F-B3C9-E4AB544DBF16}" dt="2023-12-07T07:15:17.534" v="6388"/>
          <ac:grpSpMkLst>
            <pc:docMk/>
            <pc:sldMk cId="0" sldId="256"/>
            <ac:grpSpMk id="20" creationId="{AE44CFF7-6F7D-5FBA-830D-BEE363DD33AB}"/>
          </ac:grpSpMkLst>
        </pc:grpChg>
        <pc:grpChg chg="add del mod">
          <ac:chgData name="Xulin Chen" userId="9847f42d-7ff7-4fed-ba6f-bc3f718b21aa" providerId="ADAL" clId="{B644FF8E-40D3-4F4F-B3C9-E4AB544DBF16}" dt="2023-12-07T07:15:17.534" v="6388"/>
          <ac:grpSpMkLst>
            <pc:docMk/>
            <pc:sldMk cId="0" sldId="256"/>
            <ac:grpSpMk id="27" creationId="{460672FD-1735-0B82-D9A6-948C645A3A39}"/>
          </ac:grpSpMkLst>
        </pc:grpChg>
        <pc:grpChg chg="add del mod">
          <ac:chgData name="Xulin Chen" userId="9847f42d-7ff7-4fed-ba6f-bc3f718b21aa" providerId="ADAL" clId="{B644FF8E-40D3-4F4F-B3C9-E4AB544DBF16}" dt="2023-12-07T07:15:17.534" v="6388"/>
          <ac:grpSpMkLst>
            <pc:docMk/>
            <pc:sldMk cId="0" sldId="256"/>
            <ac:grpSpMk id="32" creationId="{4D6D8844-6663-D4A3-965A-C16E5FA3A570}"/>
          </ac:grpSpMkLst>
        </pc:grpChg>
        <pc:grpChg chg="add del mod">
          <ac:chgData name="Xulin Chen" userId="9847f42d-7ff7-4fed-ba6f-bc3f718b21aa" providerId="ADAL" clId="{B644FF8E-40D3-4F4F-B3C9-E4AB544DBF16}" dt="2023-12-07T07:15:17.534" v="6388"/>
          <ac:grpSpMkLst>
            <pc:docMk/>
            <pc:sldMk cId="0" sldId="256"/>
            <ac:grpSpMk id="40" creationId="{FAE2E051-E4ED-0018-AEA2-62C3368AD81F}"/>
          </ac:grpSpMkLst>
        </pc:grpChg>
        <pc:grpChg chg="add del mod">
          <ac:chgData name="Xulin Chen" userId="9847f42d-7ff7-4fed-ba6f-bc3f718b21aa" providerId="ADAL" clId="{B644FF8E-40D3-4F4F-B3C9-E4AB544DBF16}" dt="2023-12-07T07:15:17.534" v="6388"/>
          <ac:grpSpMkLst>
            <pc:docMk/>
            <pc:sldMk cId="0" sldId="256"/>
            <ac:grpSpMk id="56" creationId="{52AB16EE-3F57-1F32-F137-C6A7CC1999D6}"/>
          </ac:grpSpMkLst>
        </pc:grpChg>
        <pc:grpChg chg="add del mod">
          <ac:chgData name="Xulin Chen" userId="9847f42d-7ff7-4fed-ba6f-bc3f718b21aa" providerId="ADAL" clId="{B644FF8E-40D3-4F4F-B3C9-E4AB544DBF16}" dt="2023-12-07T07:15:17.534" v="6388"/>
          <ac:grpSpMkLst>
            <pc:docMk/>
            <pc:sldMk cId="0" sldId="256"/>
            <ac:grpSpMk id="77" creationId="{8DA7E878-26A1-331A-8C78-BBB38088C324}"/>
          </ac:grpSpMkLst>
        </pc:grpChg>
        <pc:grpChg chg="mod">
          <ac:chgData name="Xulin Chen" userId="9847f42d-7ff7-4fed-ba6f-bc3f718b21aa" providerId="ADAL" clId="{B644FF8E-40D3-4F4F-B3C9-E4AB544DBF16}" dt="2023-12-07T07:15:04.076" v="6385"/>
          <ac:grpSpMkLst>
            <pc:docMk/>
            <pc:sldMk cId="0" sldId="256"/>
            <ac:grpSpMk id="78" creationId="{675A5B2F-978E-7542-031B-CF989ACAE19F}"/>
          </ac:grpSpMkLst>
        </pc:grpChg>
        <pc:grpChg chg="add del mod">
          <ac:chgData name="Xulin Chen" userId="9847f42d-7ff7-4fed-ba6f-bc3f718b21aa" providerId="ADAL" clId="{B644FF8E-40D3-4F4F-B3C9-E4AB544DBF16}" dt="2023-12-07T07:15:17.534" v="6388"/>
          <ac:grpSpMkLst>
            <pc:docMk/>
            <pc:sldMk cId="0" sldId="256"/>
            <ac:grpSpMk id="87" creationId="{2B83E1C1-445D-DC1C-F03B-D2BA73620353}"/>
          </ac:grpSpMkLst>
        </pc:grpChg>
        <pc:grpChg chg="add del mod">
          <ac:chgData name="Xulin Chen" userId="9847f42d-7ff7-4fed-ba6f-bc3f718b21aa" providerId="ADAL" clId="{B644FF8E-40D3-4F4F-B3C9-E4AB544DBF16}" dt="2023-12-07T07:15:17.534" v="6388"/>
          <ac:grpSpMkLst>
            <pc:docMk/>
            <pc:sldMk cId="0" sldId="256"/>
            <ac:grpSpMk id="92" creationId="{37269459-957F-43FA-3B76-EDC41C5B9AD8}"/>
          </ac:grpSpMkLst>
        </pc:grpChg>
        <pc:grpChg chg="add del mod">
          <ac:chgData name="Xulin Chen" userId="9847f42d-7ff7-4fed-ba6f-bc3f718b21aa" providerId="ADAL" clId="{B644FF8E-40D3-4F4F-B3C9-E4AB544DBF16}" dt="2023-12-07T07:15:17.534" v="6388"/>
          <ac:grpSpMkLst>
            <pc:docMk/>
            <pc:sldMk cId="0" sldId="256"/>
            <ac:grpSpMk id="95" creationId="{D837BD8D-84A4-F8D9-0130-0B06EB4476B2}"/>
          </ac:grpSpMkLst>
        </pc:grpChg>
        <pc:grpChg chg="mod">
          <ac:chgData name="Xulin Chen" userId="9847f42d-7ff7-4fed-ba6f-bc3f718b21aa" providerId="ADAL" clId="{B644FF8E-40D3-4F4F-B3C9-E4AB544DBF16}" dt="2023-12-07T07:15:04.076" v="6385"/>
          <ac:grpSpMkLst>
            <pc:docMk/>
            <pc:sldMk cId="0" sldId="256"/>
            <ac:grpSpMk id="97" creationId="{1DE419FC-4CAA-19FD-8DF1-992B2E4B3D84}"/>
          </ac:grpSpMkLst>
        </pc:grpChg>
        <pc:grpChg chg="add del mod">
          <ac:chgData name="Xulin Chen" userId="9847f42d-7ff7-4fed-ba6f-bc3f718b21aa" providerId="ADAL" clId="{B644FF8E-40D3-4F4F-B3C9-E4AB544DBF16}" dt="2023-12-07T07:15:17.534" v="6388"/>
          <ac:grpSpMkLst>
            <pc:docMk/>
            <pc:sldMk cId="0" sldId="256"/>
            <ac:grpSpMk id="114" creationId="{578BFFBB-A279-3673-DB0E-0BB5EB5AFB90}"/>
          </ac:grpSpMkLst>
        </pc:grpChg>
        <pc:grpChg chg="add del mod">
          <ac:chgData name="Xulin Chen" userId="9847f42d-7ff7-4fed-ba6f-bc3f718b21aa" providerId="ADAL" clId="{B644FF8E-40D3-4F4F-B3C9-E4AB544DBF16}" dt="2023-12-07T07:15:17.534" v="6388"/>
          <ac:grpSpMkLst>
            <pc:docMk/>
            <pc:sldMk cId="0" sldId="256"/>
            <ac:grpSpMk id="265" creationId="{B965BB9F-8450-7ECB-F2E0-C1821B2052BA}"/>
          </ac:grpSpMkLst>
        </pc:grpChg>
      </pc:sldChg>
      <pc:sldChg chg="modSp mod">
        <pc:chgData name="Xulin Chen" userId="9847f42d-7ff7-4fed-ba6f-bc3f718b21aa" providerId="ADAL" clId="{B644FF8E-40D3-4F4F-B3C9-E4AB544DBF16}" dt="2023-12-07T06:28:30.867" v="5640" actId="20577"/>
        <pc:sldMkLst>
          <pc:docMk/>
          <pc:sldMk cId="0" sldId="257"/>
        </pc:sldMkLst>
        <pc:spChg chg="mod">
          <ac:chgData name="Xulin Chen" userId="9847f42d-7ff7-4fed-ba6f-bc3f718b21aa" providerId="ADAL" clId="{B644FF8E-40D3-4F4F-B3C9-E4AB544DBF16}" dt="2023-12-05T08:09:15.753" v="142" actId="20577"/>
          <ac:spMkLst>
            <pc:docMk/>
            <pc:sldMk cId="0" sldId="257"/>
            <ac:spMk id="68" creationId="{00000000-0000-0000-0000-000000000000}"/>
          </ac:spMkLst>
        </pc:spChg>
        <pc:graphicFrameChg chg="mod modGraphic">
          <ac:chgData name="Xulin Chen" userId="9847f42d-7ff7-4fed-ba6f-bc3f718b21aa" providerId="ADAL" clId="{B644FF8E-40D3-4F4F-B3C9-E4AB544DBF16}" dt="2023-12-07T06:28:30.867" v="5640" actId="20577"/>
          <ac:graphicFrameMkLst>
            <pc:docMk/>
            <pc:sldMk cId="0" sldId="257"/>
            <ac:graphicFrameMk id="72" creationId="{00000000-0000-0000-0000-000000000000}"/>
          </ac:graphicFrameMkLst>
        </pc:graphicFrameChg>
      </pc:sldChg>
      <pc:sldChg chg="addSp delSp modSp del mod">
        <pc:chgData name="Xulin Chen" userId="9847f42d-7ff7-4fed-ba6f-bc3f718b21aa" providerId="ADAL" clId="{B644FF8E-40D3-4F4F-B3C9-E4AB544DBF16}" dt="2023-12-07T23:39:05.309" v="10453" actId="2696"/>
        <pc:sldMkLst>
          <pc:docMk/>
          <pc:sldMk cId="0" sldId="258"/>
        </pc:sldMkLst>
        <pc:spChg chg="add del mod">
          <ac:chgData name="Xulin Chen" userId="9847f42d-7ff7-4fed-ba6f-bc3f718b21aa" providerId="ADAL" clId="{B644FF8E-40D3-4F4F-B3C9-E4AB544DBF16}" dt="2023-12-07T07:20:15.973" v="6556" actId="478"/>
          <ac:spMkLst>
            <pc:docMk/>
            <pc:sldMk cId="0" sldId="258"/>
            <ac:spMk id="5" creationId="{B688BA84-75B8-A00B-46CF-4271EC715380}"/>
          </ac:spMkLst>
        </pc:spChg>
        <pc:spChg chg="mod">
          <ac:chgData name="Xulin Chen" userId="9847f42d-7ff7-4fed-ba6f-bc3f718b21aa" providerId="ADAL" clId="{B644FF8E-40D3-4F4F-B3C9-E4AB544DBF16}" dt="2023-12-07T07:15:19.844" v="6389"/>
          <ac:spMkLst>
            <pc:docMk/>
            <pc:sldMk cId="0" sldId="258"/>
            <ac:spMk id="11" creationId="{3B017F37-B71C-6FEF-9044-90EDDD9AEC88}"/>
          </ac:spMkLst>
        </pc:spChg>
        <pc:spChg chg="mod">
          <ac:chgData name="Xulin Chen" userId="9847f42d-7ff7-4fed-ba6f-bc3f718b21aa" providerId="ADAL" clId="{B644FF8E-40D3-4F4F-B3C9-E4AB544DBF16}" dt="2023-12-07T07:15:19.844" v="6389"/>
          <ac:spMkLst>
            <pc:docMk/>
            <pc:sldMk cId="0" sldId="258"/>
            <ac:spMk id="12" creationId="{04121474-BCA5-A84A-7891-56ADBDEA109E}"/>
          </ac:spMkLst>
        </pc:spChg>
        <pc:spChg chg="mod">
          <ac:chgData name="Xulin Chen" userId="9847f42d-7ff7-4fed-ba6f-bc3f718b21aa" providerId="ADAL" clId="{B644FF8E-40D3-4F4F-B3C9-E4AB544DBF16}" dt="2023-12-07T07:15:19.844" v="6389"/>
          <ac:spMkLst>
            <pc:docMk/>
            <pc:sldMk cId="0" sldId="258"/>
            <ac:spMk id="13" creationId="{092EF6D0-C5C0-AD20-8454-7D91448137BF}"/>
          </ac:spMkLst>
        </pc:spChg>
        <pc:spChg chg="mod">
          <ac:chgData name="Xulin Chen" userId="9847f42d-7ff7-4fed-ba6f-bc3f718b21aa" providerId="ADAL" clId="{B644FF8E-40D3-4F4F-B3C9-E4AB544DBF16}" dt="2023-12-07T07:15:19.844" v="6389"/>
          <ac:spMkLst>
            <pc:docMk/>
            <pc:sldMk cId="0" sldId="258"/>
            <ac:spMk id="14" creationId="{B85E3717-30A6-C7E8-4F5D-04807435B238}"/>
          </ac:spMkLst>
        </pc:spChg>
        <pc:spChg chg="mod">
          <ac:chgData name="Xulin Chen" userId="9847f42d-7ff7-4fed-ba6f-bc3f718b21aa" providerId="ADAL" clId="{B644FF8E-40D3-4F4F-B3C9-E4AB544DBF16}" dt="2023-12-07T07:15:19.844" v="6389"/>
          <ac:spMkLst>
            <pc:docMk/>
            <pc:sldMk cId="0" sldId="258"/>
            <ac:spMk id="15" creationId="{74055A09-0067-6575-82CA-2954CB1753EF}"/>
          </ac:spMkLst>
        </pc:spChg>
        <pc:spChg chg="mod">
          <ac:chgData name="Xulin Chen" userId="9847f42d-7ff7-4fed-ba6f-bc3f718b21aa" providerId="ADAL" clId="{B644FF8E-40D3-4F4F-B3C9-E4AB544DBF16}" dt="2023-12-07T07:15:19.844" v="6389"/>
          <ac:spMkLst>
            <pc:docMk/>
            <pc:sldMk cId="0" sldId="258"/>
            <ac:spMk id="16" creationId="{A7431B00-5777-E024-8515-2429B300BEE3}"/>
          </ac:spMkLst>
        </pc:spChg>
        <pc:spChg chg="mod">
          <ac:chgData name="Xulin Chen" userId="9847f42d-7ff7-4fed-ba6f-bc3f718b21aa" providerId="ADAL" clId="{B644FF8E-40D3-4F4F-B3C9-E4AB544DBF16}" dt="2023-12-07T07:15:19.844" v="6389"/>
          <ac:spMkLst>
            <pc:docMk/>
            <pc:sldMk cId="0" sldId="258"/>
            <ac:spMk id="17" creationId="{5CBCEE64-6F45-47C9-5E38-E36F74145699}"/>
          </ac:spMkLst>
        </pc:spChg>
        <pc:spChg chg="mod">
          <ac:chgData name="Xulin Chen" userId="9847f42d-7ff7-4fed-ba6f-bc3f718b21aa" providerId="ADAL" clId="{B644FF8E-40D3-4F4F-B3C9-E4AB544DBF16}" dt="2023-12-07T07:15:19.844" v="6389"/>
          <ac:spMkLst>
            <pc:docMk/>
            <pc:sldMk cId="0" sldId="258"/>
            <ac:spMk id="18" creationId="{79F7F36E-6A1F-3A55-219C-24E013222A57}"/>
          </ac:spMkLst>
        </pc:spChg>
        <pc:spChg chg="mod">
          <ac:chgData name="Xulin Chen" userId="9847f42d-7ff7-4fed-ba6f-bc3f718b21aa" providerId="ADAL" clId="{B644FF8E-40D3-4F4F-B3C9-E4AB544DBF16}" dt="2023-12-07T07:15:19.844" v="6389"/>
          <ac:spMkLst>
            <pc:docMk/>
            <pc:sldMk cId="0" sldId="258"/>
            <ac:spMk id="19" creationId="{C19EF843-310E-0F22-3678-66DF66BB3098}"/>
          </ac:spMkLst>
        </pc:spChg>
        <pc:spChg chg="mod">
          <ac:chgData name="Xulin Chen" userId="9847f42d-7ff7-4fed-ba6f-bc3f718b21aa" providerId="ADAL" clId="{B644FF8E-40D3-4F4F-B3C9-E4AB544DBF16}" dt="2023-12-07T07:15:19.844" v="6389"/>
          <ac:spMkLst>
            <pc:docMk/>
            <pc:sldMk cId="0" sldId="258"/>
            <ac:spMk id="20" creationId="{67B32B17-2EE2-DB59-98B4-8733804E72F0}"/>
          </ac:spMkLst>
        </pc:spChg>
        <pc:spChg chg="mod">
          <ac:chgData name="Xulin Chen" userId="9847f42d-7ff7-4fed-ba6f-bc3f718b21aa" providerId="ADAL" clId="{B644FF8E-40D3-4F4F-B3C9-E4AB544DBF16}" dt="2023-12-07T07:15:19.844" v="6389"/>
          <ac:spMkLst>
            <pc:docMk/>
            <pc:sldMk cId="0" sldId="258"/>
            <ac:spMk id="21" creationId="{DA7D0516-358E-587D-C72E-8B275D389746}"/>
          </ac:spMkLst>
        </pc:spChg>
        <pc:spChg chg="mod">
          <ac:chgData name="Xulin Chen" userId="9847f42d-7ff7-4fed-ba6f-bc3f718b21aa" providerId="ADAL" clId="{B644FF8E-40D3-4F4F-B3C9-E4AB544DBF16}" dt="2023-12-07T07:15:19.844" v="6389"/>
          <ac:spMkLst>
            <pc:docMk/>
            <pc:sldMk cId="0" sldId="258"/>
            <ac:spMk id="22" creationId="{BE0CF3EB-656B-51E5-4E79-95863B899814}"/>
          </ac:spMkLst>
        </pc:spChg>
        <pc:spChg chg="mod">
          <ac:chgData name="Xulin Chen" userId="9847f42d-7ff7-4fed-ba6f-bc3f718b21aa" providerId="ADAL" clId="{B644FF8E-40D3-4F4F-B3C9-E4AB544DBF16}" dt="2023-12-07T07:15:19.844" v="6389"/>
          <ac:spMkLst>
            <pc:docMk/>
            <pc:sldMk cId="0" sldId="258"/>
            <ac:spMk id="23" creationId="{8387BB6B-5CE8-BBF5-6364-4E69D4CF0BB1}"/>
          </ac:spMkLst>
        </pc:spChg>
        <pc:spChg chg="mod">
          <ac:chgData name="Xulin Chen" userId="9847f42d-7ff7-4fed-ba6f-bc3f718b21aa" providerId="ADAL" clId="{B644FF8E-40D3-4F4F-B3C9-E4AB544DBF16}" dt="2023-12-07T07:15:19.844" v="6389"/>
          <ac:spMkLst>
            <pc:docMk/>
            <pc:sldMk cId="0" sldId="258"/>
            <ac:spMk id="24" creationId="{64697DEF-831A-4181-8C1A-489CA4BC0735}"/>
          </ac:spMkLst>
        </pc:spChg>
        <pc:spChg chg="mod">
          <ac:chgData name="Xulin Chen" userId="9847f42d-7ff7-4fed-ba6f-bc3f718b21aa" providerId="ADAL" clId="{B644FF8E-40D3-4F4F-B3C9-E4AB544DBF16}" dt="2023-12-07T07:15:19.844" v="6389"/>
          <ac:spMkLst>
            <pc:docMk/>
            <pc:sldMk cId="0" sldId="258"/>
            <ac:spMk id="25" creationId="{BB7781F2-5881-E677-BEE0-1C52E522A8CF}"/>
          </ac:spMkLst>
        </pc:spChg>
        <pc:spChg chg="add del mod">
          <ac:chgData name="Xulin Chen" userId="9847f42d-7ff7-4fed-ba6f-bc3f718b21aa" providerId="ADAL" clId="{B644FF8E-40D3-4F4F-B3C9-E4AB544DBF16}" dt="2023-12-07T07:16:50.819" v="6409" actId="478"/>
          <ac:spMkLst>
            <pc:docMk/>
            <pc:sldMk cId="0" sldId="258"/>
            <ac:spMk id="26" creationId="{E2F49847-7EBA-2A1F-46B0-B7C200508CC4}"/>
          </ac:spMkLst>
        </pc:spChg>
        <pc:spChg chg="mod">
          <ac:chgData name="Xulin Chen" userId="9847f42d-7ff7-4fed-ba6f-bc3f718b21aa" providerId="ADAL" clId="{B644FF8E-40D3-4F4F-B3C9-E4AB544DBF16}" dt="2023-12-07T07:15:19.844" v="6389"/>
          <ac:spMkLst>
            <pc:docMk/>
            <pc:sldMk cId="0" sldId="258"/>
            <ac:spMk id="28" creationId="{45BF6E15-3730-0969-0201-F509E2308012}"/>
          </ac:spMkLst>
        </pc:spChg>
        <pc:spChg chg="mod">
          <ac:chgData name="Xulin Chen" userId="9847f42d-7ff7-4fed-ba6f-bc3f718b21aa" providerId="ADAL" clId="{B644FF8E-40D3-4F4F-B3C9-E4AB544DBF16}" dt="2023-12-07T07:15:19.844" v="6389"/>
          <ac:spMkLst>
            <pc:docMk/>
            <pc:sldMk cId="0" sldId="258"/>
            <ac:spMk id="29" creationId="{208E50E5-41DF-59C9-6EAF-9835BD78F8E1}"/>
          </ac:spMkLst>
        </pc:spChg>
        <pc:spChg chg="mod">
          <ac:chgData name="Xulin Chen" userId="9847f42d-7ff7-4fed-ba6f-bc3f718b21aa" providerId="ADAL" clId="{B644FF8E-40D3-4F4F-B3C9-E4AB544DBF16}" dt="2023-12-07T07:15:19.844" v="6389"/>
          <ac:spMkLst>
            <pc:docMk/>
            <pc:sldMk cId="0" sldId="258"/>
            <ac:spMk id="30" creationId="{E02F0C38-DFC7-777A-E035-D435D6F8658F}"/>
          </ac:spMkLst>
        </pc:spChg>
        <pc:spChg chg="mod">
          <ac:chgData name="Xulin Chen" userId="9847f42d-7ff7-4fed-ba6f-bc3f718b21aa" providerId="ADAL" clId="{B644FF8E-40D3-4F4F-B3C9-E4AB544DBF16}" dt="2023-12-07T07:15:19.844" v="6389"/>
          <ac:spMkLst>
            <pc:docMk/>
            <pc:sldMk cId="0" sldId="258"/>
            <ac:spMk id="31" creationId="{12E501C8-3427-62CD-5B1E-8AEA6B23D6AB}"/>
          </ac:spMkLst>
        </pc:spChg>
        <pc:spChg chg="mod">
          <ac:chgData name="Xulin Chen" userId="9847f42d-7ff7-4fed-ba6f-bc3f718b21aa" providerId="ADAL" clId="{B644FF8E-40D3-4F4F-B3C9-E4AB544DBF16}" dt="2023-12-07T07:15:19.844" v="6389"/>
          <ac:spMkLst>
            <pc:docMk/>
            <pc:sldMk cId="0" sldId="258"/>
            <ac:spMk id="32" creationId="{A0139F2A-2B4B-B3EC-0FCD-13BBC91A6949}"/>
          </ac:spMkLst>
        </pc:spChg>
        <pc:spChg chg="mod">
          <ac:chgData name="Xulin Chen" userId="9847f42d-7ff7-4fed-ba6f-bc3f718b21aa" providerId="ADAL" clId="{B644FF8E-40D3-4F4F-B3C9-E4AB544DBF16}" dt="2023-12-07T07:15:19.844" v="6389"/>
          <ac:spMkLst>
            <pc:docMk/>
            <pc:sldMk cId="0" sldId="258"/>
            <ac:spMk id="33" creationId="{9CFDFCCF-95CB-F12C-6630-E99A415CE11D}"/>
          </ac:spMkLst>
        </pc:spChg>
        <pc:spChg chg="mod">
          <ac:chgData name="Xulin Chen" userId="9847f42d-7ff7-4fed-ba6f-bc3f718b21aa" providerId="ADAL" clId="{B644FF8E-40D3-4F4F-B3C9-E4AB544DBF16}" dt="2023-12-07T07:15:19.844" v="6389"/>
          <ac:spMkLst>
            <pc:docMk/>
            <pc:sldMk cId="0" sldId="258"/>
            <ac:spMk id="35" creationId="{BC1E1332-9E57-2780-2A66-834655700A12}"/>
          </ac:spMkLst>
        </pc:spChg>
        <pc:spChg chg="mod">
          <ac:chgData name="Xulin Chen" userId="9847f42d-7ff7-4fed-ba6f-bc3f718b21aa" providerId="ADAL" clId="{B644FF8E-40D3-4F4F-B3C9-E4AB544DBF16}" dt="2023-12-07T07:15:19.844" v="6389"/>
          <ac:spMkLst>
            <pc:docMk/>
            <pc:sldMk cId="0" sldId="258"/>
            <ac:spMk id="36" creationId="{27FFCFD7-A545-F720-A7EA-54933255D0D0}"/>
          </ac:spMkLst>
        </pc:spChg>
        <pc:spChg chg="add del mod">
          <ac:chgData name="Xulin Chen" userId="9847f42d-7ff7-4fed-ba6f-bc3f718b21aa" providerId="ADAL" clId="{B644FF8E-40D3-4F4F-B3C9-E4AB544DBF16}" dt="2023-12-07T07:16:48.700" v="6407" actId="478"/>
          <ac:spMkLst>
            <pc:docMk/>
            <pc:sldMk cId="0" sldId="258"/>
            <ac:spMk id="37" creationId="{084F0AF3-B465-E167-453D-7B20B9FE1674}"/>
          </ac:spMkLst>
        </pc:spChg>
        <pc:spChg chg="add del mod">
          <ac:chgData name="Xulin Chen" userId="9847f42d-7ff7-4fed-ba6f-bc3f718b21aa" providerId="ADAL" clId="{B644FF8E-40D3-4F4F-B3C9-E4AB544DBF16}" dt="2023-12-07T07:16:49.419" v="6408" actId="478"/>
          <ac:spMkLst>
            <pc:docMk/>
            <pc:sldMk cId="0" sldId="258"/>
            <ac:spMk id="38" creationId="{A085E1B2-0CD7-F3DC-7F0E-5D44B5ED58FE}"/>
          </ac:spMkLst>
        </pc:spChg>
        <pc:spChg chg="mod">
          <ac:chgData name="Xulin Chen" userId="9847f42d-7ff7-4fed-ba6f-bc3f718b21aa" providerId="ADAL" clId="{B644FF8E-40D3-4F4F-B3C9-E4AB544DBF16}" dt="2023-12-07T07:19:46.666" v="6554" actId="208"/>
          <ac:spMkLst>
            <pc:docMk/>
            <pc:sldMk cId="0" sldId="258"/>
            <ac:spMk id="40" creationId="{56FC7B0A-C366-34D4-EDFE-83854ED8991C}"/>
          </ac:spMkLst>
        </pc:spChg>
        <pc:spChg chg="mod">
          <ac:chgData name="Xulin Chen" userId="9847f42d-7ff7-4fed-ba6f-bc3f718b21aa" providerId="ADAL" clId="{B644FF8E-40D3-4F4F-B3C9-E4AB544DBF16}" dt="2023-12-07T07:19:46.666" v="6554" actId="208"/>
          <ac:spMkLst>
            <pc:docMk/>
            <pc:sldMk cId="0" sldId="258"/>
            <ac:spMk id="41" creationId="{070C7A4F-3BA7-AD2E-8F17-C4604A434B92}"/>
          </ac:spMkLst>
        </pc:spChg>
        <pc:spChg chg="mod">
          <ac:chgData name="Xulin Chen" userId="9847f42d-7ff7-4fed-ba6f-bc3f718b21aa" providerId="ADAL" clId="{B644FF8E-40D3-4F4F-B3C9-E4AB544DBF16}" dt="2023-12-07T07:19:46.666" v="6554" actId="208"/>
          <ac:spMkLst>
            <pc:docMk/>
            <pc:sldMk cId="0" sldId="258"/>
            <ac:spMk id="42" creationId="{35787E9D-047A-8EA9-C680-77B60F6B1CF4}"/>
          </ac:spMkLst>
        </pc:spChg>
        <pc:spChg chg="mod">
          <ac:chgData name="Xulin Chen" userId="9847f42d-7ff7-4fed-ba6f-bc3f718b21aa" providerId="ADAL" clId="{B644FF8E-40D3-4F4F-B3C9-E4AB544DBF16}" dt="2023-12-07T07:19:46.666" v="6554" actId="208"/>
          <ac:spMkLst>
            <pc:docMk/>
            <pc:sldMk cId="0" sldId="258"/>
            <ac:spMk id="43" creationId="{3EE08036-2D1A-3693-132E-846CCACBBD5E}"/>
          </ac:spMkLst>
        </pc:spChg>
        <pc:spChg chg="mod">
          <ac:chgData name="Xulin Chen" userId="9847f42d-7ff7-4fed-ba6f-bc3f718b21aa" providerId="ADAL" clId="{B644FF8E-40D3-4F4F-B3C9-E4AB544DBF16}" dt="2023-12-07T07:19:46.666" v="6554" actId="208"/>
          <ac:spMkLst>
            <pc:docMk/>
            <pc:sldMk cId="0" sldId="258"/>
            <ac:spMk id="44" creationId="{3D4CB6F1-B22D-265B-E9B4-A6D630A9BA29}"/>
          </ac:spMkLst>
        </pc:spChg>
        <pc:spChg chg="mod">
          <ac:chgData name="Xulin Chen" userId="9847f42d-7ff7-4fed-ba6f-bc3f718b21aa" providerId="ADAL" clId="{B644FF8E-40D3-4F4F-B3C9-E4AB544DBF16}" dt="2023-12-07T07:19:46.666" v="6554" actId="208"/>
          <ac:spMkLst>
            <pc:docMk/>
            <pc:sldMk cId="0" sldId="258"/>
            <ac:spMk id="45" creationId="{9E6FECFD-D9E9-A13B-28DB-A0EFFBCFFD75}"/>
          </ac:spMkLst>
        </pc:spChg>
        <pc:spChg chg="add del mod">
          <ac:chgData name="Xulin Chen" userId="9847f42d-7ff7-4fed-ba6f-bc3f718b21aa" providerId="ADAL" clId="{B644FF8E-40D3-4F4F-B3C9-E4AB544DBF16}" dt="2023-12-07T07:16:01.796" v="6401" actId="478"/>
          <ac:spMkLst>
            <pc:docMk/>
            <pc:sldMk cId="0" sldId="258"/>
            <ac:spMk id="46" creationId="{007A3D4B-A2E2-8C3B-C643-C93EC7543A43}"/>
          </ac:spMkLst>
        </pc:spChg>
        <pc:spChg chg="mod">
          <ac:chgData name="Xulin Chen" userId="9847f42d-7ff7-4fed-ba6f-bc3f718b21aa" providerId="ADAL" clId="{B644FF8E-40D3-4F4F-B3C9-E4AB544DBF16}" dt="2023-12-07T07:19:50.593" v="6555" actId="208"/>
          <ac:spMkLst>
            <pc:docMk/>
            <pc:sldMk cId="0" sldId="258"/>
            <ac:spMk id="48" creationId="{40F4C8FF-8979-9703-9944-9A88F165C3EE}"/>
          </ac:spMkLst>
        </pc:spChg>
        <pc:spChg chg="mod">
          <ac:chgData name="Xulin Chen" userId="9847f42d-7ff7-4fed-ba6f-bc3f718b21aa" providerId="ADAL" clId="{B644FF8E-40D3-4F4F-B3C9-E4AB544DBF16}" dt="2023-12-07T07:19:50.593" v="6555" actId="208"/>
          <ac:spMkLst>
            <pc:docMk/>
            <pc:sldMk cId="0" sldId="258"/>
            <ac:spMk id="49" creationId="{6B2DEEAC-1AC6-500A-9309-F8582324E830}"/>
          </ac:spMkLst>
        </pc:spChg>
        <pc:spChg chg="mod">
          <ac:chgData name="Xulin Chen" userId="9847f42d-7ff7-4fed-ba6f-bc3f718b21aa" providerId="ADAL" clId="{B644FF8E-40D3-4F4F-B3C9-E4AB544DBF16}" dt="2023-12-07T07:19:50.593" v="6555" actId="208"/>
          <ac:spMkLst>
            <pc:docMk/>
            <pc:sldMk cId="0" sldId="258"/>
            <ac:spMk id="50" creationId="{49AB712F-E822-8707-2B3C-831126D4FB86}"/>
          </ac:spMkLst>
        </pc:spChg>
        <pc:spChg chg="mod">
          <ac:chgData name="Xulin Chen" userId="9847f42d-7ff7-4fed-ba6f-bc3f718b21aa" providerId="ADAL" clId="{B644FF8E-40D3-4F4F-B3C9-E4AB544DBF16}" dt="2023-12-07T07:19:50.593" v="6555" actId="208"/>
          <ac:spMkLst>
            <pc:docMk/>
            <pc:sldMk cId="0" sldId="258"/>
            <ac:spMk id="51" creationId="{9DED6E94-C428-82D4-F934-D8C08C5F4FDD}"/>
          </ac:spMkLst>
        </pc:spChg>
        <pc:spChg chg="mod">
          <ac:chgData name="Xulin Chen" userId="9847f42d-7ff7-4fed-ba6f-bc3f718b21aa" providerId="ADAL" clId="{B644FF8E-40D3-4F4F-B3C9-E4AB544DBF16}" dt="2023-12-07T07:19:50.593" v="6555" actId="208"/>
          <ac:spMkLst>
            <pc:docMk/>
            <pc:sldMk cId="0" sldId="258"/>
            <ac:spMk id="52" creationId="{BE49498E-3378-69BF-B27B-E3F39ABF0F9A}"/>
          </ac:spMkLst>
        </pc:spChg>
        <pc:spChg chg="mod">
          <ac:chgData name="Xulin Chen" userId="9847f42d-7ff7-4fed-ba6f-bc3f718b21aa" providerId="ADAL" clId="{B644FF8E-40D3-4F4F-B3C9-E4AB544DBF16}" dt="2023-12-07T07:19:50.593" v="6555" actId="208"/>
          <ac:spMkLst>
            <pc:docMk/>
            <pc:sldMk cId="0" sldId="258"/>
            <ac:spMk id="53" creationId="{046BCCE6-FA5A-B1B9-DBE7-7688F8075FBA}"/>
          </ac:spMkLst>
        </pc:spChg>
        <pc:spChg chg="add del mod">
          <ac:chgData name="Xulin Chen" userId="9847f42d-7ff7-4fed-ba6f-bc3f718b21aa" providerId="ADAL" clId="{B644FF8E-40D3-4F4F-B3C9-E4AB544DBF16}" dt="2023-12-07T07:17:12.672" v="6419" actId="478"/>
          <ac:spMkLst>
            <pc:docMk/>
            <pc:sldMk cId="0" sldId="258"/>
            <ac:spMk id="54" creationId="{087CF999-77FC-A3EC-C424-4DB33798CECE}"/>
          </ac:spMkLst>
        </pc:spChg>
        <pc:spChg chg="add del mod">
          <ac:chgData name="Xulin Chen" userId="9847f42d-7ff7-4fed-ba6f-bc3f718b21aa" providerId="ADAL" clId="{B644FF8E-40D3-4F4F-B3C9-E4AB544DBF16}" dt="2023-12-07T07:17:09.787" v="6416" actId="478"/>
          <ac:spMkLst>
            <pc:docMk/>
            <pc:sldMk cId="0" sldId="258"/>
            <ac:spMk id="55" creationId="{F8EAC3A7-6B87-A3FE-4B54-29FD59D18B73}"/>
          </ac:spMkLst>
        </pc:spChg>
        <pc:spChg chg="add del mod">
          <ac:chgData name="Xulin Chen" userId="9847f42d-7ff7-4fed-ba6f-bc3f718b21aa" providerId="ADAL" clId="{B644FF8E-40D3-4F4F-B3C9-E4AB544DBF16}" dt="2023-12-07T07:20:15.973" v="6556" actId="478"/>
          <ac:spMkLst>
            <pc:docMk/>
            <pc:sldMk cId="0" sldId="258"/>
            <ac:spMk id="56" creationId="{2382683C-CBA7-F3E8-3099-3FE8F6AC2D5A}"/>
          </ac:spMkLst>
        </pc:spChg>
        <pc:spChg chg="add del mod">
          <ac:chgData name="Xulin Chen" userId="9847f42d-7ff7-4fed-ba6f-bc3f718b21aa" providerId="ADAL" clId="{B644FF8E-40D3-4F4F-B3C9-E4AB544DBF16}" dt="2023-12-07T07:20:15.973" v="6556" actId="478"/>
          <ac:spMkLst>
            <pc:docMk/>
            <pc:sldMk cId="0" sldId="258"/>
            <ac:spMk id="57" creationId="{9D5886EB-56AD-4DD4-5235-0615BDD652FB}"/>
          </ac:spMkLst>
        </pc:spChg>
        <pc:spChg chg="add del mod">
          <ac:chgData name="Xulin Chen" userId="9847f42d-7ff7-4fed-ba6f-bc3f718b21aa" providerId="ADAL" clId="{B644FF8E-40D3-4F4F-B3C9-E4AB544DBF16}" dt="2023-12-07T07:20:15.973" v="6556" actId="478"/>
          <ac:spMkLst>
            <pc:docMk/>
            <pc:sldMk cId="0" sldId="258"/>
            <ac:spMk id="58" creationId="{36B18B42-8B58-F6E9-3B7B-C4FE68C61ACD}"/>
          </ac:spMkLst>
        </pc:spChg>
        <pc:spChg chg="add del mod">
          <ac:chgData name="Xulin Chen" userId="9847f42d-7ff7-4fed-ba6f-bc3f718b21aa" providerId="ADAL" clId="{B644FF8E-40D3-4F4F-B3C9-E4AB544DBF16}" dt="2023-12-07T07:20:15.973" v="6556" actId="478"/>
          <ac:spMkLst>
            <pc:docMk/>
            <pc:sldMk cId="0" sldId="258"/>
            <ac:spMk id="59" creationId="{8E96AE91-7369-9322-1799-05079266F2EE}"/>
          </ac:spMkLst>
        </pc:spChg>
        <pc:spChg chg="add del mod">
          <ac:chgData name="Xulin Chen" userId="9847f42d-7ff7-4fed-ba6f-bc3f718b21aa" providerId="ADAL" clId="{B644FF8E-40D3-4F4F-B3C9-E4AB544DBF16}" dt="2023-12-07T07:17:07.386" v="6414" actId="478"/>
          <ac:spMkLst>
            <pc:docMk/>
            <pc:sldMk cId="0" sldId="258"/>
            <ac:spMk id="60" creationId="{A342ABDD-A532-AB3A-B5D8-BDC59E513444}"/>
          </ac:spMkLst>
        </pc:spChg>
        <pc:spChg chg="add del mod">
          <ac:chgData name="Xulin Chen" userId="9847f42d-7ff7-4fed-ba6f-bc3f718b21aa" providerId="ADAL" clId="{B644FF8E-40D3-4F4F-B3C9-E4AB544DBF16}" dt="2023-12-07T07:20:15.973" v="6556" actId="478"/>
          <ac:spMkLst>
            <pc:docMk/>
            <pc:sldMk cId="0" sldId="258"/>
            <ac:spMk id="61" creationId="{4F51E901-C593-1DC0-4A85-077403A7EAD8}"/>
          </ac:spMkLst>
        </pc:spChg>
        <pc:spChg chg="add del mod">
          <ac:chgData name="Xulin Chen" userId="9847f42d-7ff7-4fed-ba6f-bc3f718b21aa" providerId="ADAL" clId="{B644FF8E-40D3-4F4F-B3C9-E4AB544DBF16}" dt="2023-12-07T07:17:08.712" v="6415" actId="478"/>
          <ac:spMkLst>
            <pc:docMk/>
            <pc:sldMk cId="0" sldId="258"/>
            <ac:spMk id="62" creationId="{C32DEEA0-9865-D6C8-5DE0-974D633D9960}"/>
          </ac:spMkLst>
        </pc:spChg>
        <pc:spChg chg="mod">
          <ac:chgData name="Xulin Chen" userId="9847f42d-7ff7-4fed-ba6f-bc3f718b21aa" providerId="ADAL" clId="{B644FF8E-40D3-4F4F-B3C9-E4AB544DBF16}" dt="2023-12-07T07:15:19.844" v="6389"/>
          <ac:spMkLst>
            <pc:docMk/>
            <pc:sldMk cId="0" sldId="258"/>
            <ac:spMk id="64" creationId="{BC175F50-7B6D-3952-1848-40B005479792}"/>
          </ac:spMkLst>
        </pc:spChg>
        <pc:spChg chg="mod">
          <ac:chgData name="Xulin Chen" userId="9847f42d-7ff7-4fed-ba6f-bc3f718b21aa" providerId="ADAL" clId="{B644FF8E-40D3-4F4F-B3C9-E4AB544DBF16}" dt="2023-12-07T07:15:19.844" v="6389"/>
          <ac:spMkLst>
            <pc:docMk/>
            <pc:sldMk cId="0" sldId="258"/>
            <ac:spMk id="65" creationId="{E7D9069F-D649-0273-296A-E9BC092D1752}"/>
          </ac:spMkLst>
        </pc:spChg>
        <pc:spChg chg="mod">
          <ac:chgData name="Xulin Chen" userId="9847f42d-7ff7-4fed-ba6f-bc3f718b21aa" providerId="ADAL" clId="{B644FF8E-40D3-4F4F-B3C9-E4AB544DBF16}" dt="2023-12-07T07:15:19.844" v="6389"/>
          <ac:spMkLst>
            <pc:docMk/>
            <pc:sldMk cId="0" sldId="258"/>
            <ac:spMk id="66" creationId="{BC87771C-388E-937C-C20C-F8EC8F70A8A2}"/>
          </ac:spMkLst>
        </pc:spChg>
        <pc:spChg chg="mod">
          <ac:chgData name="Xulin Chen" userId="9847f42d-7ff7-4fed-ba6f-bc3f718b21aa" providerId="ADAL" clId="{B644FF8E-40D3-4F4F-B3C9-E4AB544DBF16}" dt="2023-12-07T07:15:19.844" v="6389"/>
          <ac:spMkLst>
            <pc:docMk/>
            <pc:sldMk cId="0" sldId="258"/>
            <ac:spMk id="67" creationId="{C63BC53B-CA86-1F6C-E639-1AE6B00C943F}"/>
          </ac:spMkLst>
        </pc:spChg>
        <pc:spChg chg="mod">
          <ac:chgData name="Xulin Chen" userId="9847f42d-7ff7-4fed-ba6f-bc3f718b21aa" providerId="ADAL" clId="{B644FF8E-40D3-4F4F-B3C9-E4AB544DBF16}" dt="2023-12-07T07:15:19.844" v="6389"/>
          <ac:spMkLst>
            <pc:docMk/>
            <pc:sldMk cId="0" sldId="258"/>
            <ac:spMk id="68" creationId="{BB0C67E5-1B30-D42A-8CC5-853FCC402356}"/>
          </ac:spMkLst>
        </pc:spChg>
        <pc:spChg chg="mod">
          <ac:chgData name="Xulin Chen" userId="9847f42d-7ff7-4fed-ba6f-bc3f718b21aa" providerId="ADAL" clId="{B644FF8E-40D3-4F4F-B3C9-E4AB544DBF16}" dt="2023-12-07T07:15:19.844" v="6389"/>
          <ac:spMkLst>
            <pc:docMk/>
            <pc:sldMk cId="0" sldId="258"/>
            <ac:spMk id="69" creationId="{4131A9EF-9E4C-ECE7-5012-EB1BF706CAAB}"/>
          </ac:spMkLst>
        </pc:spChg>
        <pc:spChg chg="mod">
          <ac:chgData name="Xulin Chen" userId="9847f42d-7ff7-4fed-ba6f-bc3f718b21aa" providerId="ADAL" clId="{B644FF8E-40D3-4F4F-B3C9-E4AB544DBF16}" dt="2023-12-07T07:15:19.844" v="6389"/>
          <ac:spMkLst>
            <pc:docMk/>
            <pc:sldMk cId="0" sldId="258"/>
            <ac:spMk id="70" creationId="{D7E3B891-687B-1721-EA86-DD72DF7A786B}"/>
          </ac:spMkLst>
        </pc:spChg>
        <pc:spChg chg="mod">
          <ac:chgData name="Xulin Chen" userId="9847f42d-7ff7-4fed-ba6f-bc3f718b21aa" providerId="ADAL" clId="{B644FF8E-40D3-4F4F-B3C9-E4AB544DBF16}" dt="2023-12-07T07:15:19.844" v="6389"/>
          <ac:spMkLst>
            <pc:docMk/>
            <pc:sldMk cId="0" sldId="258"/>
            <ac:spMk id="71" creationId="{8BA09EA1-38FE-9D2E-8029-5827844ABF09}"/>
          </ac:spMkLst>
        </pc:spChg>
        <pc:spChg chg="mod">
          <ac:chgData name="Xulin Chen" userId="9847f42d-7ff7-4fed-ba6f-bc3f718b21aa" providerId="ADAL" clId="{B644FF8E-40D3-4F4F-B3C9-E4AB544DBF16}" dt="2023-12-07T07:15:19.844" v="6389"/>
          <ac:spMkLst>
            <pc:docMk/>
            <pc:sldMk cId="0" sldId="258"/>
            <ac:spMk id="72" creationId="{4BBD8162-D54C-B829-B9D9-DBF417055ECE}"/>
          </ac:spMkLst>
        </pc:spChg>
        <pc:spChg chg="mod">
          <ac:chgData name="Xulin Chen" userId="9847f42d-7ff7-4fed-ba6f-bc3f718b21aa" providerId="ADAL" clId="{B644FF8E-40D3-4F4F-B3C9-E4AB544DBF16}" dt="2023-12-07T07:15:19.844" v="6389"/>
          <ac:spMkLst>
            <pc:docMk/>
            <pc:sldMk cId="0" sldId="258"/>
            <ac:spMk id="73" creationId="{4AA42646-B2CC-9228-3F23-DB753E64437C}"/>
          </ac:spMkLst>
        </pc:spChg>
        <pc:spChg chg="mod">
          <ac:chgData name="Xulin Chen" userId="9847f42d-7ff7-4fed-ba6f-bc3f718b21aa" providerId="ADAL" clId="{B644FF8E-40D3-4F4F-B3C9-E4AB544DBF16}" dt="2023-12-07T07:15:19.844" v="6389"/>
          <ac:spMkLst>
            <pc:docMk/>
            <pc:sldMk cId="0" sldId="258"/>
            <ac:spMk id="74" creationId="{EF3AA981-A83B-674D-FF78-DF67B2A1019F}"/>
          </ac:spMkLst>
        </pc:spChg>
        <pc:spChg chg="mod">
          <ac:chgData name="Xulin Chen" userId="9847f42d-7ff7-4fed-ba6f-bc3f718b21aa" providerId="ADAL" clId="{B644FF8E-40D3-4F4F-B3C9-E4AB544DBF16}" dt="2023-12-07T07:15:19.844" v="6389"/>
          <ac:spMkLst>
            <pc:docMk/>
            <pc:sldMk cId="0" sldId="258"/>
            <ac:spMk id="75" creationId="{5426EB3F-F6AA-3CAD-FB23-FE6268572727}"/>
          </ac:spMkLst>
        </pc:spChg>
        <pc:spChg chg="mod">
          <ac:chgData name="Xulin Chen" userId="9847f42d-7ff7-4fed-ba6f-bc3f718b21aa" providerId="ADAL" clId="{B644FF8E-40D3-4F4F-B3C9-E4AB544DBF16}" dt="2023-12-07T07:16:16.626" v="6403" actId="207"/>
          <ac:spMkLst>
            <pc:docMk/>
            <pc:sldMk cId="0" sldId="258"/>
            <ac:spMk id="76" creationId="{186A9B52-6C92-36D0-E294-CDE53441DBB8}"/>
          </ac:spMkLst>
        </pc:spChg>
        <pc:spChg chg="mod">
          <ac:chgData name="Xulin Chen" userId="9847f42d-7ff7-4fed-ba6f-bc3f718b21aa" providerId="ADAL" clId="{B644FF8E-40D3-4F4F-B3C9-E4AB544DBF16}" dt="2023-12-07T07:15:19.844" v="6389"/>
          <ac:spMkLst>
            <pc:docMk/>
            <pc:sldMk cId="0" sldId="258"/>
            <ac:spMk id="77" creationId="{09DA7791-C535-0F96-03A6-6173AF29680D}"/>
          </ac:spMkLst>
        </pc:spChg>
        <pc:spChg chg="mod">
          <ac:chgData name="Xulin Chen" userId="9847f42d-7ff7-4fed-ba6f-bc3f718b21aa" providerId="ADAL" clId="{B644FF8E-40D3-4F4F-B3C9-E4AB544DBF16}" dt="2023-12-07T07:41:51.459" v="7374" actId="20577"/>
          <ac:spMkLst>
            <pc:docMk/>
            <pc:sldMk cId="0" sldId="258"/>
            <ac:spMk id="78" creationId="{00000000-0000-0000-0000-000000000000}"/>
          </ac:spMkLst>
        </pc:spChg>
        <pc:spChg chg="mod">
          <ac:chgData name="Xulin Chen" userId="9847f42d-7ff7-4fed-ba6f-bc3f718b21aa" providerId="ADAL" clId="{B644FF8E-40D3-4F4F-B3C9-E4AB544DBF16}" dt="2023-12-07T07:17:37.655" v="6448" actId="1038"/>
          <ac:spMkLst>
            <pc:docMk/>
            <pc:sldMk cId="0" sldId="258"/>
            <ac:spMk id="81" creationId="{00000000-0000-0000-0000-000000000000}"/>
          </ac:spMkLst>
        </pc:spChg>
        <pc:spChg chg="mod">
          <ac:chgData name="Xulin Chen" userId="9847f42d-7ff7-4fed-ba6f-bc3f718b21aa" providerId="ADAL" clId="{B644FF8E-40D3-4F4F-B3C9-E4AB544DBF16}" dt="2023-12-05T08:07:44.532" v="114" actId="1076"/>
          <ac:spMkLst>
            <pc:docMk/>
            <pc:sldMk cId="0" sldId="258"/>
            <ac:spMk id="83" creationId="{00000000-0000-0000-0000-000000000000}"/>
          </ac:spMkLst>
        </pc:spChg>
        <pc:spChg chg="mod">
          <ac:chgData name="Xulin Chen" userId="9847f42d-7ff7-4fed-ba6f-bc3f718b21aa" providerId="ADAL" clId="{B644FF8E-40D3-4F4F-B3C9-E4AB544DBF16}" dt="2023-12-07T07:17:24.530" v="6423" actId="1076"/>
          <ac:spMkLst>
            <pc:docMk/>
            <pc:sldMk cId="0" sldId="258"/>
            <ac:spMk id="84" creationId="{00000000-0000-0000-0000-000000000000}"/>
          </ac:spMkLst>
        </pc:spChg>
        <pc:spChg chg="mod">
          <ac:chgData name="Xulin Chen" userId="9847f42d-7ff7-4fed-ba6f-bc3f718b21aa" providerId="ADAL" clId="{B644FF8E-40D3-4F4F-B3C9-E4AB544DBF16}" dt="2023-12-05T08:07:39.062" v="95" actId="1038"/>
          <ac:spMkLst>
            <pc:docMk/>
            <pc:sldMk cId="0" sldId="258"/>
            <ac:spMk id="85" creationId="{00000000-0000-0000-0000-000000000000}"/>
          </ac:spMkLst>
        </pc:spChg>
        <pc:spChg chg="mod">
          <ac:chgData name="Xulin Chen" userId="9847f42d-7ff7-4fed-ba6f-bc3f718b21aa" providerId="ADAL" clId="{B644FF8E-40D3-4F4F-B3C9-E4AB544DBF16}" dt="2023-12-07T07:15:19.844" v="6389"/>
          <ac:spMkLst>
            <pc:docMk/>
            <pc:sldMk cId="0" sldId="258"/>
            <ac:spMk id="86" creationId="{D3DF5815-DFF6-1531-4D2A-B6D96B390198}"/>
          </ac:spMkLst>
        </pc:spChg>
        <pc:spChg chg="mod">
          <ac:chgData name="Xulin Chen" userId="9847f42d-7ff7-4fed-ba6f-bc3f718b21aa" providerId="ADAL" clId="{B644FF8E-40D3-4F4F-B3C9-E4AB544DBF16}" dt="2023-12-05T08:07:24.770" v="74" actId="1076"/>
          <ac:spMkLst>
            <pc:docMk/>
            <pc:sldMk cId="0" sldId="258"/>
            <ac:spMk id="87" creationId="{00000000-0000-0000-0000-000000000000}"/>
          </ac:spMkLst>
        </pc:spChg>
        <pc:spChg chg="mod">
          <ac:chgData name="Xulin Chen" userId="9847f42d-7ff7-4fed-ba6f-bc3f718b21aa" providerId="ADAL" clId="{B644FF8E-40D3-4F4F-B3C9-E4AB544DBF16}" dt="2023-12-05T08:07:30.478" v="75" actId="1076"/>
          <ac:spMkLst>
            <pc:docMk/>
            <pc:sldMk cId="0" sldId="258"/>
            <ac:spMk id="88" creationId="{00000000-0000-0000-0000-000000000000}"/>
          </ac:spMkLst>
        </pc:spChg>
        <pc:spChg chg="mod">
          <ac:chgData name="Xulin Chen" userId="9847f42d-7ff7-4fed-ba6f-bc3f718b21aa" providerId="ADAL" clId="{B644FF8E-40D3-4F4F-B3C9-E4AB544DBF16}" dt="2023-12-07T07:15:19.844" v="6389"/>
          <ac:spMkLst>
            <pc:docMk/>
            <pc:sldMk cId="0" sldId="258"/>
            <ac:spMk id="90" creationId="{971A5A68-C505-D2B9-C7C0-962361E943A1}"/>
          </ac:spMkLst>
        </pc:spChg>
        <pc:spChg chg="mod">
          <ac:chgData name="Xulin Chen" userId="9847f42d-7ff7-4fed-ba6f-bc3f718b21aa" providerId="ADAL" clId="{B644FF8E-40D3-4F4F-B3C9-E4AB544DBF16}" dt="2023-12-07T07:15:19.844" v="6389"/>
          <ac:spMkLst>
            <pc:docMk/>
            <pc:sldMk cId="0" sldId="258"/>
            <ac:spMk id="92" creationId="{B1372466-672A-F3A7-DFBA-646514616B8D}"/>
          </ac:spMkLst>
        </pc:spChg>
        <pc:spChg chg="mod">
          <ac:chgData name="Xulin Chen" userId="9847f42d-7ff7-4fed-ba6f-bc3f718b21aa" providerId="ADAL" clId="{B644FF8E-40D3-4F4F-B3C9-E4AB544DBF16}" dt="2023-12-07T07:15:19.844" v="6389"/>
          <ac:spMkLst>
            <pc:docMk/>
            <pc:sldMk cId="0" sldId="258"/>
            <ac:spMk id="93" creationId="{38564C96-53A5-27B3-A87E-87B39318D1B2}"/>
          </ac:spMkLst>
        </pc:spChg>
        <pc:spChg chg="mod">
          <ac:chgData name="Xulin Chen" userId="9847f42d-7ff7-4fed-ba6f-bc3f718b21aa" providerId="ADAL" clId="{B644FF8E-40D3-4F4F-B3C9-E4AB544DBF16}" dt="2023-12-07T07:15:19.844" v="6389"/>
          <ac:spMkLst>
            <pc:docMk/>
            <pc:sldMk cId="0" sldId="258"/>
            <ac:spMk id="96" creationId="{B680C567-768A-C052-28E3-EA45383DF476}"/>
          </ac:spMkLst>
        </pc:spChg>
        <pc:spChg chg="mod">
          <ac:chgData name="Xulin Chen" userId="9847f42d-7ff7-4fed-ba6f-bc3f718b21aa" providerId="ADAL" clId="{B644FF8E-40D3-4F4F-B3C9-E4AB544DBF16}" dt="2023-12-07T07:15:19.844" v="6389"/>
          <ac:spMkLst>
            <pc:docMk/>
            <pc:sldMk cId="0" sldId="258"/>
            <ac:spMk id="97" creationId="{C046DF24-AAFC-D0B1-AA20-8C7DC0003485}"/>
          </ac:spMkLst>
        </pc:spChg>
        <pc:spChg chg="mod">
          <ac:chgData name="Xulin Chen" userId="9847f42d-7ff7-4fed-ba6f-bc3f718b21aa" providerId="ADAL" clId="{B644FF8E-40D3-4F4F-B3C9-E4AB544DBF16}" dt="2023-12-07T07:15:19.844" v="6389"/>
          <ac:spMkLst>
            <pc:docMk/>
            <pc:sldMk cId="0" sldId="258"/>
            <ac:spMk id="98" creationId="{C7588FD0-F599-1EA3-B7A8-3850CF3F8165}"/>
          </ac:spMkLst>
        </pc:spChg>
        <pc:spChg chg="mod">
          <ac:chgData name="Xulin Chen" userId="9847f42d-7ff7-4fed-ba6f-bc3f718b21aa" providerId="ADAL" clId="{B644FF8E-40D3-4F4F-B3C9-E4AB544DBF16}" dt="2023-12-07T07:15:19.844" v="6389"/>
          <ac:spMkLst>
            <pc:docMk/>
            <pc:sldMk cId="0" sldId="258"/>
            <ac:spMk id="99" creationId="{487E566D-DF93-21D3-123B-E374FC729D9B}"/>
          </ac:spMkLst>
        </pc:spChg>
        <pc:spChg chg="mod">
          <ac:chgData name="Xulin Chen" userId="9847f42d-7ff7-4fed-ba6f-bc3f718b21aa" providerId="ADAL" clId="{B644FF8E-40D3-4F4F-B3C9-E4AB544DBF16}" dt="2023-12-07T07:15:19.844" v="6389"/>
          <ac:spMkLst>
            <pc:docMk/>
            <pc:sldMk cId="0" sldId="258"/>
            <ac:spMk id="100" creationId="{0C834326-106F-9B3E-C6AA-598A8DDF9DBC}"/>
          </ac:spMkLst>
        </pc:spChg>
        <pc:spChg chg="mod">
          <ac:chgData name="Xulin Chen" userId="9847f42d-7ff7-4fed-ba6f-bc3f718b21aa" providerId="ADAL" clId="{B644FF8E-40D3-4F4F-B3C9-E4AB544DBF16}" dt="2023-12-07T07:15:19.844" v="6389"/>
          <ac:spMkLst>
            <pc:docMk/>
            <pc:sldMk cId="0" sldId="258"/>
            <ac:spMk id="101" creationId="{B53063E7-CF0C-9899-0206-024A2658BE31}"/>
          </ac:spMkLst>
        </pc:spChg>
        <pc:spChg chg="mod">
          <ac:chgData name="Xulin Chen" userId="9847f42d-7ff7-4fed-ba6f-bc3f718b21aa" providerId="ADAL" clId="{B644FF8E-40D3-4F4F-B3C9-E4AB544DBF16}" dt="2023-12-07T07:15:19.844" v="6389"/>
          <ac:spMkLst>
            <pc:docMk/>
            <pc:sldMk cId="0" sldId="258"/>
            <ac:spMk id="102" creationId="{2673F10B-28AB-7D7C-890D-930E3C6A3C38}"/>
          </ac:spMkLst>
        </pc:spChg>
        <pc:spChg chg="mod">
          <ac:chgData name="Xulin Chen" userId="9847f42d-7ff7-4fed-ba6f-bc3f718b21aa" providerId="ADAL" clId="{B644FF8E-40D3-4F4F-B3C9-E4AB544DBF16}" dt="2023-12-07T07:15:19.844" v="6389"/>
          <ac:spMkLst>
            <pc:docMk/>
            <pc:sldMk cId="0" sldId="258"/>
            <ac:spMk id="103" creationId="{67C5167D-B213-F94B-C168-6D3EA1E76128}"/>
          </ac:spMkLst>
        </pc:spChg>
        <pc:spChg chg="mod">
          <ac:chgData name="Xulin Chen" userId="9847f42d-7ff7-4fed-ba6f-bc3f718b21aa" providerId="ADAL" clId="{B644FF8E-40D3-4F4F-B3C9-E4AB544DBF16}" dt="2023-12-07T07:15:19.844" v="6389"/>
          <ac:spMkLst>
            <pc:docMk/>
            <pc:sldMk cId="0" sldId="258"/>
            <ac:spMk id="105" creationId="{2942AD19-41A5-E632-6C1D-DD85A12EE9BB}"/>
          </ac:spMkLst>
        </pc:spChg>
        <pc:spChg chg="mod">
          <ac:chgData name="Xulin Chen" userId="9847f42d-7ff7-4fed-ba6f-bc3f718b21aa" providerId="ADAL" clId="{B644FF8E-40D3-4F4F-B3C9-E4AB544DBF16}" dt="2023-12-07T07:15:19.844" v="6389"/>
          <ac:spMkLst>
            <pc:docMk/>
            <pc:sldMk cId="0" sldId="258"/>
            <ac:spMk id="106" creationId="{78A39BE3-0981-5AA3-66BD-CD631B89E316}"/>
          </ac:spMkLst>
        </pc:spChg>
        <pc:spChg chg="mod">
          <ac:chgData name="Xulin Chen" userId="9847f42d-7ff7-4fed-ba6f-bc3f718b21aa" providerId="ADAL" clId="{B644FF8E-40D3-4F4F-B3C9-E4AB544DBF16}" dt="2023-12-07T07:15:19.844" v="6389"/>
          <ac:spMkLst>
            <pc:docMk/>
            <pc:sldMk cId="0" sldId="258"/>
            <ac:spMk id="107" creationId="{695FFBF6-F182-E8E2-94C0-20310D07B9F5}"/>
          </ac:spMkLst>
        </pc:spChg>
        <pc:spChg chg="mod">
          <ac:chgData name="Xulin Chen" userId="9847f42d-7ff7-4fed-ba6f-bc3f718b21aa" providerId="ADAL" clId="{B644FF8E-40D3-4F4F-B3C9-E4AB544DBF16}" dt="2023-12-07T07:15:19.844" v="6389"/>
          <ac:spMkLst>
            <pc:docMk/>
            <pc:sldMk cId="0" sldId="258"/>
            <ac:spMk id="108" creationId="{D400C876-C9F9-A091-EFF3-8CD9AB2BEADF}"/>
          </ac:spMkLst>
        </pc:spChg>
        <pc:spChg chg="mod">
          <ac:chgData name="Xulin Chen" userId="9847f42d-7ff7-4fed-ba6f-bc3f718b21aa" providerId="ADAL" clId="{B644FF8E-40D3-4F4F-B3C9-E4AB544DBF16}" dt="2023-12-07T07:15:19.844" v="6389"/>
          <ac:spMkLst>
            <pc:docMk/>
            <pc:sldMk cId="0" sldId="258"/>
            <ac:spMk id="110" creationId="{1AF54B95-FD49-11ED-4014-A32682581D67}"/>
          </ac:spMkLst>
        </pc:spChg>
        <pc:spChg chg="mod">
          <ac:chgData name="Xulin Chen" userId="9847f42d-7ff7-4fed-ba6f-bc3f718b21aa" providerId="ADAL" clId="{B644FF8E-40D3-4F4F-B3C9-E4AB544DBF16}" dt="2023-12-07T07:19:00.912" v="6547" actId="207"/>
          <ac:spMkLst>
            <pc:docMk/>
            <pc:sldMk cId="0" sldId="258"/>
            <ac:spMk id="111" creationId="{1951B416-4CA0-75E4-A536-811D09B8CFBD}"/>
          </ac:spMkLst>
        </pc:spChg>
        <pc:spChg chg="mod">
          <ac:chgData name="Xulin Chen" userId="9847f42d-7ff7-4fed-ba6f-bc3f718b21aa" providerId="ADAL" clId="{B644FF8E-40D3-4F4F-B3C9-E4AB544DBF16}" dt="2023-12-07T07:15:19.844" v="6389"/>
          <ac:spMkLst>
            <pc:docMk/>
            <pc:sldMk cId="0" sldId="258"/>
            <ac:spMk id="113" creationId="{3AC7F157-B007-C76B-1113-D77AC7F25FAC}"/>
          </ac:spMkLst>
        </pc:spChg>
        <pc:spChg chg="mod">
          <ac:chgData name="Xulin Chen" userId="9847f42d-7ff7-4fed-ba6f-bc3f718b21aa" providerId="ADAL" clId="{B644FF8E-40D3-4F4F-B3C9-E4AB544DBF16}" dt="2023-12-07T07:15:19.844" v="6389"/>
          <ac:spMkLst>
            <pc:docMk/>
            <pc:sldMk cId="0" sldId="258"/>
            <ac:spMk id="115" creationId="{5FF85DD0-900B-D7A0-0FFC-05BADC9EA27A}"/>
          </ac:spMkLst>
        </pc:spChg>
        <pc:spChg chg="mod">
          <ac:chgData name="Xulin Chen" userId="9847f42d-7ff7-4fed-ba6f-bc3f718b21aa" providerId="ADAL" clId="{B644FF8E-40D3-4F4F-B3C9-E4AB544DBF16}" dt="2023-12-07T07:15:19.844" v="6389"/>
          <ac:spMkLst>
            <pc:docMk/>
            <pc:sldMk cId="0" sldId="258"/>
            <ac:spMk id="116" creationId="{C7B6542A-1938-E44C-20D3-432F14830005}"/>
          </ac:spMkLst>
        </pc:spChg>
        <pc:spChg chg="mod">
          <ac:chgData name="Xulin Chen" userId="9847f42d-7ff7-4fed-ba6f-bc3f718b21aa" providerId="ADAL" clId="{B644FF8E-40D3-4F4F-B3C9-E4AB544DBF16}" dt="2023-12-07T07:15:19.844" v="6389"/>
          <ac:spMkLst>
            <pc:docMk/>
            <pc:sldMk cId="0" sldId="258"/>
            <ac:spMk id="117" creationId="{AED254BA-954F-2E53-7B7B-91C8CC7E6B02}"/>
          </ac:spMkLst>
        </pc:spChg>
        <pc:spChg chg="mod">
          <ac:chgData name="Xulin Chen" userId="9847f42d-7ff7-4fed-ba6f-bc3f718b21aa" providerId="ADAL" clId="{B644FF8E-40D3-4F4F-B3C9-E4AB544DBF16}" dt="2023-12-07T07:15:19.844" v="6389"/>
          <ac:spMkLst>
            <pc:docMk/>
            <pc:sldMk cId="0" sldId="258"/>
            <ac:spMk id="118" creationId="{E9CF5419-E146-355E-0C7D-6E75AA92BB96}"/>
          </ac:spMkLst>
        </pc:spChg>
        <pc:spChg chg="mod">
          <ac:chgData name="Xulin Chen" userId="9847f42d-7ff7-4fed-ba6f-bc3f718b21aa" providerId="ADAL" clId="{B644FF8E-40D3-4F4F-B3C9-E4AB544DBF16}" dt="2023-12-07T07:15:19.844" v="6389"/>
          <ac:spMkLst>
            <pc:docMk/>
            <pc:sldMk cId="0" sldId="258"/>
            <ac:spMk id="119" creationId="{35FA65C5-DBF1-F288-7C5C-DC9D0B22CFCA}"/>
          </ac:spMkLst>
        </pc:spChg>
        <pc:spChg chg="mod">
          <ac:chgData name="Xulin Chen" userId="9847f42d-7ff7-4fed-ba6f-bc3f718b21aa" providerId="ADAL" clId="{B644FF8E-40D3-4F4F-B3C9-E4AB544DBF16}" dt="2023-12-07T07:15:19.844" v="6389"/>
          <ac:spMkLst>
            <pc:docMk/>
            <pc:sldMk cId="0" sldId="258"/>
            <ac:spMk id="120" creationId="{F7F296CD-E883-A528-B820-79005AEC42EC}"/>
          </ac:spMkLst>
        </pc:spChg>
        <pc:spChg chg="mod">
          <ac:chgData name="Xulin Chen" userId="9847f42d-7ff7-4fed-ba6f-bc3f718b21aa" providerId="ADAL" clId="{B644FF8E-40D3-4F4F-B3C9-E4AB544DBF16}" dt="2023-12-07T07:15:19.844" v="6389"/>
          <ac:spMkLst>
            <pc:docMk/>
            <pc:sldMk cId="0" sldId="258"/>
            <ac:spMk id="121" creationId="{06D53DE3-3127-FE5B-9FEE-C506051EA12A}"/>
          </ac:spMkLst>
        </pc:spChg>
        <pc:spChg chg="mod">
          <ac:chgData name="Xulin Chen" userId="9847f42d-7ff7-4fed-ba6f-bc3f718b21aa" providerId="ADAL" clId="{B644FF8E-40D3-4F4F-B3C9-E4AB544DBF16}" dt="2023-12-07T07:15:19.844" v="6389"/>
          <ac:spMkLst>
            <pc:docMk/>
            <pc:sldMk cId="0" sldId="258"/>
            <ac:spMk id="122" creationId="{17BE823B-0EC3-4417-2094-55BCF71E5143}"/>
          </ac:spMkLst>
        </pc:spChg>
        <pc:spChg chg="mod">
          <ac:chgData name="Xulin Chen" userId="9847f42d-7ff7-4fed-ba6f-bc3f718b21aa" providerId="ADAL" clId="{B644FF8E-40D3-4F4F-B3C9-E4AB544DBF16}" dt="2023-12-07T07:15:19.844" v="6389"/>
          <ac:spMkLst>
            <pc:docMk/>
            <pc:sldMk cId="0" sldId="258"/>
            <ac:spMk id="123" creationId="{A2BC26A8-1599-3408-DAE9-C6718D6C4680}"/>
          </ac:spMkLst>
        </pc:spChg>
        <pc:spChg chg="mod">
          <ac:chgData name="Xulin Chen" userId="9847f42d-7ff7-4fed-ba6f-bc3f718b21aa" providerId="ADAL" clId="{B644FF8E-40D3-4F4F-B3C9-E4AB544DBF16}" dt="2023-12-07T07:15:19.844" v="6389"/>
          <ac:spMkLst>
            <pc:docMk/>
            <pc:sldMk cId="0" sldId="258"/>
            <ac:spMk id="124" creationId="{A9DB85E4-CD47-CFD3-119E-0E5E542680D3}"/>
          </ac:spMkLst>
        </pc:spChg>
        <pc:spChg chg="mod">
          <ac:chgData name="Xulin Chen" userId="9847f42d-7ff7-4fed-ba6f-bc3f718b21aa" providerId="ADAL" clId="{B644FF8E-40D3-4F4F-B3C9-E4AB544DBF16}" dt="2023-12-07T07:15:19.844" v="6389"/>
          <ac:spMkLst>
            <pc:docMk/>
            <pc:sldMk cId="0" sldId="258"/>
            <ac:spMk id="125" creationId="{83FB874D-0279-B948-AE65-154BAD75BE49}"/>
          </ac:spMkLst>
        </pc:spChg>
        <pc:spChg chg="mod">
          <ac:chgData name="Xulin Chen" userId="9847f42d-7ff7-4fed-ba6f-bc3f718b21aa" providerId="ADAL" clId="{B644FF8E-40D3-4F4F-B3C9-E4AB544DBF16}" dt="2023-12-07T07:15:19.844" v="6389"/>
          <ac:spMkLst>
            <pc:docMk/>
            <pc:sldMk cId="0" sldId="258"/>
            <ac:spMk id="126" creationId="{558104C7-B236-4CD6-645D-FB03BE39E7D9}"/>
          </ac:spMkLst>
        </pc:spChg>
        <pc:spChg chg="mod">
          <ac:chgData name="Xulin Chen" userId="9847f42d-7ff7-4fed-ba6f-bc3f718b21aa" providerId="ADAL" clId="{B644FF8E-40D3-4F4F-B3C9-E4AB544DBF16}" dt="2023-12-07T07:15:19.844" v="6389"/>
          <ac:spMkLst>
            <pc:docMk/>
            <pc:sldMk cId="0" sldId="258"/>
            <ac:spMk id="127" creationId="{B75E1295-FB9B-22A9-B317-B16B8FFEEB14}"/>
          </ac:spMkLst>
        </pc:spChg>
        <pc:spChg chg="mod">
          <ac:chgData name="Xulin Chen" userId="9847f42d-7ff7-4fed-ba6f-bc3f718b21aa" providerId="ADAL" clId="{B644FF8E-40D3-4F4F-B3C9-E4AB544DBF16}" dt="2023-12-07T07:15:19.844" v="6389"/>
          <ac:spMkLst>
            <pc:docMk/>
            <pc:sldMk cId="0" sldId="258"/>
            <ac:spMk id="128" creationId="{FC038209-4CDD-A962-E879-FE14CA0C33D9}"/>
          </ac:spMkLst>
        </pc:spChg>
        <pc:spChg chg="mod">
          <ac:chgData name="Xulin Chen" userId="9847f42d-7ff7-4fed-ba6f-bc3f718b21aa" providerId="ADAL" clId="{B644FF8E-40D3-4F4F-B3C9-E4AB544DBF16}" dt="2023-12-07T07:15:19.844" v="6389"/>
          <ac:spMkLst>
            <pc:docMk/>
            <pc:sldMk cId="0" sldId="258"/>
            <ac:spMk id="129" creationId="{B866135B-95EF-92DD-647B-36F3A9DDEC7B}"/>
          </ac:spMkLst>
        </pc:spChg>
        <pc:spChg chg="mod">
          <ac:chgData name="Xulin Chen" userId="9847f42d-7ff7-4fed-ba6f-bc3f718b21aa" providerId="ADAL" clId="{B644FF8E-40D3-4F4F-B3C9-E4AB544DBF16}" dt="2023-12-07T07:15:19.844" v="6389"/>
          <ac:spMkLst>
            <pc:docMk/>
            <pc:sldMk cId="0" sldId="258"/>
            <ac:spMk id="130" creationId="{B6D9142C-CAEB-FCEB-E85F-ED8E32CB4E04}"/>
          </ac:spMkLst>
        </pc:spChg>
        <pc:spChg chg="mod">
          <ac:chgData name="Xulin Chen" userId="9847f42d-7ff7-4fed-ba6f-bc3f718b21aa" providerId="ADAL" clId="{B644FF8E-40D3-4F4F-B3C9-E4AB544DBF16}" dt="2023-12-07T07:15:19.844" v="6389"/>
          <ac:spMkLst>
            <pc:docMk/>
            <pc:sldMk cId="0" sldId="258"/>
            <ac:spMk id="132" creationId="{1FAE9ED1-5D6F-3B77-C54C-3DB7088CCE48}"/>
          </ac:spMkLst>
        </pc:spChg>
        <pc:spChg chg="mod">
          <ac:chgData name="Xulin Chen" userId="9847f42d-7ff7-4fed-ba6f-bc3f718b21aa" providerId="ADAL" clId="{B644FF8E-40D3-4F4F-B3C9-E4AB544DBF16}" dt="2023-12-07T07:15:19.844" v="6389"/>
          <ac:spMkLst>
            <pc:docMk/>
            <pc:sldMk cId="0" sldId="258"/>
            <ac:spMk id="133" creationId="{977A465A-6C51-4A5F-28FC-50205B9507AE}"/>
          </ac:spMkLst>
        </pc:spChg>
        <pc:spChg chg="mod">
          <ac:chgData name="Xulin Chen" userId="9847f42d-7ff7-4fed-ba6f-bc3f718b21aa" providerId="ADAL" clId="{B644FF8E-40D3-4F4F-B3C9-E4AB544DBF16}" dt="2023-12-07T07:15:19.844" v="6389"/>
          <ac:spMkLst>
            <pc:docMk/>
            <pc:sldMk cId="0" sldId="258"/>
            <ac:spMk id="134" creationId="{DE41BDAB-A36C-1613-081B-94B04B4A4EE5}"/>
          </ac:spMkLst>
        </pc:spChg>
        <pc:spChg chg="mod">
          <ac:chgData name="Xulin Chen" userId="9847f42d-7ff7-4fed-ba6f-bc3f718b21aa" providerId="ADAL" clId="{B644FF8E-40D3-4F4F-B3C9-E4AB544DBF16}" dt="2023-12-07T07:15:19.844" v="6389"/>
          <ac:spMkLst>
            <pc:docMk/>
            <pc:sldMk cId="0" sldId="258"/>
            <ac:spMk id="135" creationId="{256E5703-A62D-2F57-F160-1B48DBCA7482}"/>
          </ac:spMkLst>
        </pc:spChg>
        <pc:spChg chg="mod">
          <ac:chgData name="Xulin Chen" userId="9847f42d-7ff7-4fed-ba6f-bc3f718b21aa" providerId="ADAL" clId="{B644FF8E-40D3-4F4F-B3C9-E4AB544DBF16}" dt="2023-12-07T07:15:19.844" v="6389"/>
          <ac:spMkLst>
            <pc:docMk/>
            <pc:sldMk cId="0" sldId="258"/>
            <ac:spMk id="136" creationId="{7F36CD91-5CF5-6C10-E324-692A6079280C}"/>
          </ac:spMkLst>
        </pc:spChg>
        <pc:spChg chg="mod">
          <ac:chgData name="Xulin Chen" userId="9847f42d-7ff7-4fed-ba6f-bc3f718b21aa" providerId="ADAL" clId="{B644FF8E-40D3-4F4F-B3C9-E4AB544DBF16}" dt="2023-12-07T07:15:19.844" v="6389"/>
          <ac:spMkLst>
            <pc:docMk/>
            <pc:sldMk cId="0" sldId="258"/>
            <ac:spMk id="137" creationId="{E1034298-4F45-F5B5-4E9C-50B971D23240}"/>
          </ac:spMkLst>
        </pc:spChg>
        <pc:spChg chg="mod">
          <ac:chgData name="Xulin Chen" userId="9847f42d-7ff7-4fed-ba6f-bc3f718b21aa" providerId="ADAL" clId="{B644FF8E-40D3-4F4F-B3C9-E4AB544DBF16}" dt="2023-12-07T07:15:19.844" v="6389"/>
          <ac:spMkLst>
            <pc:docMk/>
            <pc:sldMk cId="0" sldId="258"/>
            <ac:spMk id="138" creationId="{79EED70B-156D-4AF4-86DC-B8DB68936019}"/>
          </ac:spMkLst>
        </pc:spChg>
        <pc:spChg chg="mod">
          <ac:chgData name="Xulin Chen" userId="9847f42d-7ff7-4fed-ba6f-bc3f718b21aa" providerId="ADAL" clId="{B644FF8E-40D3-4F4F-B3C9-E4AB544DBF16}" dt="2023-12-07T07:15:19.844" v="6389"/>
          <ac:spMkLst>
            <pc:docMk/>
            <pc:sldMk cId="0" sldId="258"/>
            <ac:spMk id="139" creationId="{2629969C-E51F-D499-5414-FCF905C2883C}"/>
          </ac:spMkLst>
        </pc:spChg>
        <pc:spChg chg="mod">
          <ac:chgData name="Xulin Chen" userId="9847f42d-7ff7-4fed-ba6f-bc3f718b21aa" providerId="ADAL" clId="{B644FF8E-40D3-4F4F-B3C9-E4AB544DBF16}" dt="2023-12-07T07:15:19.844" v="6389"/>
          <ac:spMkLst>
            <pc:docMk/>
            <pc:sldMk cId="0" sldId="258"/>
            <ac:spMk id="140" creationId="{3379B0D3-AF6B-CB2A-CB80-F214ED83CE87}"/>
          </ac:spMkLst>
        </pc:spChg>
        <pc:spChg chg="mod">
          <ac:chgData name="Xulin Chen" userId="9847f42d-7ff7-4fed-ba6f-bc3f718b21aa" providerId="ADAL" clId="{B644FF8E-40D3-4F4F-B3C9-E4AB544DBF16}" dt="2023-12-07T07:15:19.844" v="6389"/>
          <ac:spMkLst>
            <pc:docMk/>
            <pc:sldMk cId="0" sldId="258"/>
            <ac:spMk id="141" creationId="{9EB811F1-2BA5-35A2-E490-F9B6CC07AB12}"/>
          </ac:spMkLst>
        </pc:spChg>
        <pc:spChg chg="mod">
          <ac:chgData name="Xulin Chen" userId="9847f42d-7ff7-4fed-ba6f-bc3f718b21aa" providerId="ADAL" clId="{B644FF8E-40D3-4F4F-B3C9-E4AB544DBF16}" dt="2023-12-07T07:15:19.844" v="6389"/>
          <ac:spMkLst>
            <pc:docMk/>
            <pc:sldMk cId="0" sldId="258"/>
            <ac:spMk id="142" creationId="{7615FB3F-5E76-764B-1407-5F0DC0A406D8}"/>
          </ac:spMkLst>
        </pc:spChg>
        <pc:spChg chg="mod">
          <ac:chgData name="Xulin Chen" userId="9847f42d-7ff7-4fed-ba6f-bc3f718b21aa" providerId="ADAL" clId="{B644FF8E-40D3-4F4F-B3C9-E4AB544DBF16}" dt="2023-12-07T07:15:19.844" v="6389"/>
          <ac:spMkLst>
            <pc:docMk/>
            <pc:sldMk cId="0" sldId="258"/>
            <ac:spMk id="143" creationId="{2EA3BBA6-23B0-7A08-147D-FE71BDC8AB10}"/>
          </ac:spMkLst>
        </pc:spChg>
        <pc:spChg chg="mod">
          <ac:chgData name="Xulin Chen" userId="9847f42d-7ff7-4fed-ba6f-bc3f718b21aa" providerId="ADAL" clId="{B644FF8E-40D3-4F4F-B3C9-E4AB544DBF16}" dt="2023-12-07T07:15:19.844" v="6389"/>
          <ac:spMkLst>
            <pc:docMk/>
            <pc:sldMk cId="0" sldId="258"/>
            <ac:spMk id="144" creationId="{493057D6-025A-4089-4817-0D47B6EB2013}"/>
          </ac:spMkLst>
        </pc:spChg>
        <pc:spChg chg="mod">
          <ac:chgData name="Xulin Chen" userId="9847f42d-7ff7-4fed-ba6f-bc3f718b21aa" providerId="ADAL" clId="{B644FF8E-40D3-4F4F-B3C9-E4AB544DBF16}" dt="2023-12-07T07:15:19.844" v="6389"/>
          <ac:spMkLst>
            <pc:docMk/>
            <pc:sldMk cId="0" sldId="258"/>
            <ac:spMk id="145" creationId="{CB32F2F1-6239-9AEF-E842-1E44EA47C59C}"/>
          </ac:spMkLst>
        </pc:spChg>
        <pc:spChg chg="mod">
          <ac:chgData name="Xulin Chen" userId="9847f42d-7ff7-4fed-ba6f-bc3f718b21aa" providerId="ADAL" clId="{B644FF8E-40D3-4F4F-B3C9-E4AB544DBF16}" dt="2023-12-07T07:15:19.844" v="6389"/>
          <ac:spMkLst>
            <pc:docMk/>
            <pc:sldMk cId="0" sldId="258"/>
            <ac:spMk id="146" creationId="{E7370506-DDA1-00D8-B815-887B56EF3050}"/>
          </ac:spMkLst>
        </pc:spChg>
        <pc:spChg chg="mod">
          <ac:chgData name="Xulin Chen" userId="9847f42d-7ff7-4fed-ba6f-bc3f718b21aa" providerId="ADAL" clId="{B644FF8E-40D3-4F4F-B3C9-E4AB544DBF16}" dt="2023-12-07T07:15:19.844" v="6389"/>
          <ac:spMkLst>
            <pc:docMk/>
            <pc:sldMk cId="0" sldId="258"/>
            <ac:spMk id="147" creationId="{855AEFBE-1A0D-A6D9-845C-1D6313624F73}"/>
          </ac:spMkLst>
        </pc:spChg>
        <pc:spChg chg="mod">
          <ac:chgData name="Xulin Chen" userId="9847f42d-7ff7-4fed-ba6f-bc3f718b21aa" providerId="ADAL" clId="{B644FF8E-40D3-4F4F-B3C9-E4AB544DBF16}" dt="2023-12-07T07:15:19.844" v="6389"/>
          <ac:spMkLst>
            <pc:docMk/>
            <pc:sldMk cId="0" sldId="258"/>
            <ac:spMk id="148" creationId="{C5DFF963-4DFD-FC6F-B986-93540896AC80}"/>
          </ac:spMkLst>
        </pc:spChg>
        <pc:spChg chg="mod">
          <ac:chgData name="Xulin Chen" userId="9847f42d-7ff7-4fed-ba6f-bc3f718b21aa" providerId="ADAL" clId="{B644FF8E-40D3-4F4F-B3C9-E4AB544DBF16}" dt="2023-12-07T07:15:19.844" v="6389"/>
          <ac:spMkLst>
            <pc:docMk/>
            <pc:sldMk cId="0" sldId="258"/>
            <ac:spMk id="149" creationId="{E6F90A6E-1F87-E653-3657-20F706E748D0}"/>
          </ac:spMkLst>
        </pc:spChg>
        <pc:spChg chg="mod">
          <ac:chgData name="Xulin Chen" userId="9847f42d-7ff7-4fed-ba6f-bc3f718b21aa" providerId="ADAL" clId="{B644FF8E-40D3-4F4F-B3C9-E4AB544DBF16}" dt="2023-12-07T07:15:19.844" v="6389"/>
          <ac:spMkLst>
            <pc:docMk/>
            <pc:sldMk cId="0" sldId="258"/>
            <ac:spMk id="150" creationId="{A13A2250-84F9-F6B1-BF3B-2F54BD2EE429}"/>
          </ac:spMkLst>
        </pc:spChg>
        <pc:spChg chg="mod">
          <ac:chgData name="Xulin Chen" userId="9847f42d-7ff7-4fed-ba6f-bc3f718b21aa" providerId="ADAL" clId="{B644FF8E-40D3-4F4F-B3C9-E4AB544DBF16}" dt="2023-12-07T07:15:19.844" v="6389"/>
          <ac:spMkLst>
            <pc:docMk/>
            <pc:sldMk cId="0" sldId="258"/>
            <ac:spMk id="151" creationId="{CF903FF2-B633-B80A-C6CA-24F1336C74ED}"/>
          </ac:spMkLst>
        </pc:spChg>
        <pc:spChg chg="mod">
          <ac:chgData name="Xulin Chen" userId="9847f42d-7ff7-4fed-ba6f-bc3f718b21aa" providerId="ADAL" clId="{B644FF8E-40D3-4F4F-B3C9-E4AB544DBF16}" dt="2023-12-07T07:15:19.844" v="6389"/>
          <ac:spMkLst>
            <pc:docMk/>
            <pc:sldMk cId="0" sldId="258"/>
            <ac:spMk id="152" creationId="{7680CF7A-666C-5336-D5C6-8048FC90E102}"/>
          </ac:spMkLst>
        </pc:spChg>
        <pc:spChg chg="mod">
          <ac:chgData name="Xulin Chen" userId="9847f42d-7ff7-4fed-ba6f-bc3f718b21aa" providerId="ADAL" clId="{B644FF8E-40D3-4F4F-B3C9-E4AB544DBF16}" dt="2023-12-07T07:15:19.844" v="6389"/>
          <ac:spMkLst>
            <pc:docMk/>
            <pc:sldMk cId="0" sldId="258"/>
            <ac:spMk id="153" creationId="{10465002-4FAB-B1E5-2757-D839DFAC4165}"/>
          </ac:spMkLst>
        </pc:spChg>
        <pc:spChg chg="mod">
          <ac:chgData name="Xulin Chen" userId="9847f42d-7ff7-4fed-ba6f-bc3f718b21aa" providerId="ADAL" clId="{B644FF8E-40D3-4F4F-B3C9-E4AB544DBF16}" dt="2023-12-07T07:15:19.844" v="6389"/>
          <ac:spMkLst>
            <pc:docMk/>
            <pc:sldMk cId="0" sldId="258"/>
            <ac:spMk id="154" creationId="{46AF2F58-A8A9-A614-4627-77A3F67AC258}"/>
          </ac:spMkLst>
        </pc:spChg>
        <pc:spChg chg="mod">
          <ac:chgData name="Xulin Chen" userId="9847f42d-7ff7-4fed-ba6f-bc3f718b21aa" providerId="ADAL" clId="{B644FF8E-40D3-4F4F-B3C9-E4AB544DBF16}" dt="2023-12-07T07:15:19.844" v="6389"/>
          <ac:spMkLst>
            <pc:docMk/>
            <pc:sldMk cId="0" sldId="258"/>
            <ac:spMk id="155" creationId="{DF235090-F8F8-964C-1D77-C6FFD368DC20}"/>
          </ac:spMkLst>
        </pc:spChg>
        <pc:spChg chg="mod">
          <ac:chgData name="Xulin Chen" userId="9847f42d-7ff7-4fed-ba6f-bc3f718b21aa" providerId="ADAL" clId="{B644FF8E-40D3-4F4F-B3C9-E4AB544DBF16}" dt="2023-12-07T07:15:19.844" v="6389"/>
          <ac:spMkLst>
            <pc:docMk/>
            <pc:sldMk cId="0" sldId="258"/>
            <ac:spMk id="156" creationId="{650E4746-A9EC-BF1C-D8AE-527194E7AC05}"/>
          </ac:spMkLst>
        </pc:spChg>
        <pc:spChg chg="mod">
          <ac:chgData name="Xulin Chen" userId="9847f42d-7ff7-4fed-ba6f-bc3f718b21aa" providerId="ADAL" clId="{B644FF8E-40D3-4F4F-B3C9-E4AB544DBF16}" dt="2023-12-07T07:15:19.844" v="6389"/>
          <ac:spMkLst>
            <pc:docMk/>
            <pc:sldMk cId="0" sldId="258"/>
            <ac:spMk id="157" creationId="{803DF9DF-A5F1-1893-260D-7E0707B2FF0E}"/>
          </ac:spMkLst>
        </pc:spChg>
        <pc:spChg chg="mod">
          <ac:chgData name="Xulin Chen" userId="9847f42d-7ff7-4fed-ba6f-bc3f718b21aa" providerId="ADAL" clId="{B644FF8E-40D3-4F4F-B3C9-E4AB544DBF16}" dt="2023-12-07T07:15:19.844" v="6389"/>
          <ac:spMkLst>
            <pc:docMk/>
            <pc:sldMk cId="0" sldId="258"/>
            <ac:spMk id="158" creationId="{4DD316A5-0064-77D5-D82B-A4D4FDBA619E}"/>
          </ac:spMkLst>
        </pc:spChg>
        <pc:spChg chg="mod">
          <ac:chgData name="Xulin Chen" userId="9847f42d-7ff7-4fed-ba6f-bc3f718b21aa" providerId="ADAL" clId="{B644FF8E-40D3-4F4F-B3C9-E4AB544DBF16}" dt="2023-12-07T07:15:19.844" v="6389"/>
          <ac:spMkLst>
            <pc:docMk/>
            <pc:sldMk cId="0" sldId="258"/>
            <ac:spMk id="159" creationId="{A526E65D-A6F6-0289-AD55-4F284CBE13DB}"/>
          </ac:spMkLst>
        </pc:spChg>
        <pc:spChg chg="mod">
          <ac:chgData name="Xulin Chen" userId="9847f42d-7ff7-4fed-ba6f-bc3f718b21aa" providerId="ADAL" clId="{B644FF8E-40D3-4F4F-B3C9-E4AB544DBF16}" dt="2023-12-07T07:15:19.844" v="6389"/>
          <ac:spMkLst>
            <pc:docMk/>
            <pc:sldMk cId="0" sldId="258"/>
            <ac:spMk id="160" creationId="{162DDBC7-8442-D4D3-DE8F-1F88E0E142EA}"/>
          </ac:spMkLst>
        </pc:spChg>
        <pc:spChg chg="mod">
          <ac:chgData name="Xulin Chen" userId="9847f42d-7ff7-4fed-ba6f-bc3f718b21aa" providerId="ADAL" clId="{B644FF8E-40D3-4F4F-B3C9-E4AB544DBF16}" dt="2023-12-07T07:15:19.844" v="6389"/>
          <ac:spMkLst>
            <pc:docMk/>
            <pc:sldMk cId="0" sldId="258"/>
            <ac:spMk id="161" creationId="{388973EF-28AD-293C-508A-7670B42CB48E}"/>
          </ac:spMkLst>
        </pc:spChg>
        <pc:spChg chg="mod">
          <ac:chgData name="Xulin Chen" userId="9847f42d-7ff7-4fed-ba6f-bc3f718b21aa" providerId="ADAL" clId="{B644FF8E-40D3-4F4F-B3C9-E4AB544DBF16}" dt="2023-12-07T07:15:19.844" v="6389"/>
          <ac:spMkLst>
            <pc:docMk/>
            <pc:sldMk cId="0" sldId="258"/>
            <ac:spMk id="162" creationId="{F3598133-34A3-AFEA-3FD5-1BED75677BC8}"/>
          </ac:spMkLst>
        </pc:spChg>
        <pc:spChg chg="mod">
          <ac:chgData name="Xulin Chen" userId="9847f42d-7ff7-4fed-ba6f-bc3f718b21aa" providerId="ADAL" clId="{B644FF8E-40D3-4F4F-B3C9-E4AB544DBF16}" dt="2023-12-07T07:15:19.844" v="6389"/>
          <ac:spMkLst>
            <pc:docMk/>
            <pc:sldMk cId="0" sldId="258"/>
            <ac:spMk id="163" creationId="{7F527E5D-4325-BD1B-6F30-17FF49B2F522}"/>
          </ac:spMkLst>
        </pc:spChg>
        <pc:spChg chg="mod">
          <ac:chgData name="Xulin Chen" userId="9847f42d-7ff7-4fed-ba6f-bc3f718b21aa" providerId="ADAL" clId="{B644FF8E-40D3-4F4F-B3C9-E4AB544DBF16}" dt="2023-12-07T07:15:19.844" v="6389"/>
          <ac:spMkLst>
            <pc:docMk/>
            <pc:sldMk cId="0" sldId="258"/>
            <ac:spMk id="164" creationId="{3D03B04B-971E-BCE8-33E5-6A259AD4F2EE}"/>
          </ac:spMkLst>
        </pc:spChg>
        <pc:spChg chg="mod">
          <ac:chgData name="Xulin Chen" userId="9847f42d-7ff7-4fed-ba6f-bc3f718b21aa" providerId="ADAL" clId="{B644FF8E-40D3-4F4F-B3C9-E4AB544DBF16}" dt="2023-12-07T07:15:19.844" v="6389"/>
          <ac:spMkLst>
            <pc:docMk/>
            <pc:sldMk cId="0" sldId="258"/>
            <ac:spMk id="165" creationId="{251B824B-141C-0E1B-FB6B-234EDA96390C}"/>
          </ac:spMkLst>
        </pc:spChg>
        <pc:spChg chg="mod">
          <ac:chgData name="Xulin Chen" userId="9847f42d-7ff7-4fed-ba6f-bc3f718b21aa" providerId="ADAL" clId="{B644FF8E-40D3-4F4F-B3C9-E4AB544DBF16}" dt="2023-12-07T07:15:19.844" v="6389"/>
          <ac:spMkLst>
            <pc:docMk/>
            <pc:sldMk cId="0" sldId="258"/>
            <ac:spMk id="166" creationId="{AB618C96-1C42-8B44-AD86-19A7FAED6664}"/>
          </ac:spMkLst>
        </pc:spChg>
        <pc:spChg chg="mod">
          <ac:chgData name="Xulin Chen" userId="9847f42d-7ff7-4fed-ba6f-bc3f718b21aa" providerId="ADAL" clId="{B644FF8E-40D3-4F4F-B3C9-E4AB544DBF16}" dt="2023-12-07T07:15:19.844" v="6389"/>
          <ac:spMkLst>
            <pc:docMk/>
            <pc:sldMk cId="0" sldId="258"/>
            <ac:spMk id="167" creationId="{F3279305-778F-0E80-E1AE-57B0571C9696}"/>
          </ac:spMkLst>
        </pc:spChg>
        <pc:spChg chg="mod">
          <ac:chgData name="Xulin Chen" userId="9847f42d-7ff7-4fed-ba6f-bc3f718b21aa" providerId="ADAL" clId="{B644FF8E-40D3-4F4F-B3C9-E4AB544DBF16}" dt="2023-12-07T07:15:19.844" v="6389"/>
          <ac:spMkLst>
            <pc:docMk/>
            <pc:sldMk cId="0" sldId="258"/>
            <ac:spMk id="168" creationId="{26675840-A59F-37EB-A780-C382700CE372}"/>
          </ac:spMkLst>
        </pc:spChg>
        <pc:spChg chg="mod">
          <ac:chgData name="Xulin Chen" userId="9847f42d-7ff7-4fed-ba6f-bc3f718b21aa" providerId="ADAL" clId="{B644FF8E-40D3-4F4F-B3C9-E4AB544DBF16}" dt="2023-12-07T07:15:19.844" v="6389"/>
          <ac:spMkLst>
            <pc:docMk/>
            <pc:sldMk cId="0" sldId="258"/>
            <ac:spMk id="169" creationId="{E29D5100-432C-4E50-9FB2-7C3BA146E6B7}"/>
          </ac:spMkLst>
        </pc:spChg>
        <pc:spChg chg="mod">
          <ac:chgData name="Xulin Chen" userId="9847f42d-7ff7-4fed-ba6f-bc3f718b21aa" providerId="ADAL" clId="{B644FF8E-40D3-4F4F-B3C9-E4AB544DBF16}" dt="2023-12-07T07:15:19.844" v="6389"/>
          <ac:spMkLst>
            <pc:docMk/>
            <pc:sldMk cId="0" sldId="258"/>
            <ac:spMk id="170" creationId="{D3171100-8744-EE24-F7C6-4811BC18B800}"/>
          </ac:spMkLst>
        </pc:spChg>
        <pc:spChg chg="mod">
          <ac:chgData name="Xulin Chen" userId="9847f42d-7ff7-4fed-ba6f-bc3f718b21aa" providerId="ADAL" clId="{B644FF8E-40D3-4F4F-B3C9-E4AB544DBF16}" dt="2023-12-07T07:15:19.844" v="6389"/>
          <ac:spMkLst>
            <pc:docMk/>
            <pc:sldMk cId="0" sldId="258"/>
            <ac:spMk id="171" creationId="{C561ADCD-CB2D-0F7C-67EB-77FC43D32BCB}"/>
          </ac:spMkLst>
        </pc:spChg>
        <pc:spChg chg="mod">
          <ac:chgData name="Xulin Chen" userId="9847f42d-7ff7-4fed-ba6f-bc3f718b21aa" providerId="ADAL" clId="{B644FF8E-40D3-4F4F-B3C9-E4AB544DBF16}" dt="2023-12-07T07:15:19.844" v="6389"/>
          <ac:spMkLst>
            <pc:docMk/>
            <pc:sldMk cId="0" sldId="258"/>
            <ac:spMk id="172" creationId="{2D918EBC-DBD0-F922-F8CE-CAC39EF382B0}"/>
          </ac:spMkLst>
        </pc:spChg>
        <pc:spChg chg="mod">
          <ac:chgData name="Xulin Chen" userId="9847f42d-7ff7-4fed-ba6f-bc3f718b21aa" providerId="ADAL" clId="{B644FF8E-40D3-4F4F-B3C9-E4AB544DBF16}" dt="2023-12-07T07:15:19.844" v="6389"/>
          <ac:spMkLst>
            <pc:docMk/>
            <pc:sldMk cId="0" sldId="258"/>
            <ac:spMk id="173" creationId="{A47D9C6A-2C08-7F5C-394A-BB87EB0CAABF}"/>
          </ac:spMkLst>
        </pc:spChg>
        <pc:spChg chg="mod">
          <ac:chgData name="Xulin Chen" userId="9847f42d-7ff7-4fed-ba6f-bc3f718b21aa" providerId="ADAL" clId="{B644FF8E-40D3-4F4F-B3C9-E4AB544DBF16}" dt="2023-12-07T07:15:19.844" v="6389"/>
          <ac:spMkLst>
            <pc:docMk/>
            <pc:sldMk cId="0" sldId="258"/>
            <ac:spMk id="174" creationId="{0CC8A81D-5620-C6EB-0510-B2F03F7F0054}"/>
          </ac:spMkLst>
        </pc:spChg>
        <pc:spChg chg="mod">
          <ac:chgData name="Xulin Chen" userId="9847f42d-7ff7-4fed-ba6f-bc3f718b21aa" providerId="ADAL" clId="{B644FF8E-40D3-4F4F-B3C9-E4AB544DBF16}" dt="2023-12-07T07:15:19.844" v="6389"/>
          <ac:spMkLst>
            <pc:docMk/>
            <pc:sldMk cId="0" sldId="258"/>
            <ac:spMk id="175" creationId="{050A4620-C969-FE47-CE1B-699571F4023B}"/>
          </ac:spMkLst>
        </pc:spChg>
        <pc:spChg chg="mod">
          <ac:chgData name="Xulin Chen" userId="9847f42d-7ff7-4fed-ba6f-bc3f718b21aa" providerId="ADAL" clId="{B644FF8E-40D3-4F4F-B3C9-E4AB544DBF16}" dt="2023-12-07T07:15:19.844" v="6389"/>
          <ac:spMkLst>
            <pc:docMk/>
            <pc:sldMk cId="0" sldId="258"/>
            <ac:spMk id="176" creationId="{EA99B821-F971-A6AA-4814-B8C0CB75218A}"/>
          </ac:spMkLst>
        </pc:spChg>
        <pc:spChg chg="mod">
          <ac:chgData name="Xulin Chen" userId="9847f42d-7ff7-4fed-ba6f-bc3f718b21aa" providerId="ADAL" clId="{B644FF8E-40D3-4F4F-B3C9-E4AB544DBF16}" dt="2023-12-07T07:15:19.844" v="6389"/>
          <ac:spMkLst>
            <pc:docMk/>
            <pc:sldMk cId="0" sldId="258"/>
            <ac:spMk id="177" creationId="{1BD3A453-9F42-00D0-D4D5-429671538597}"/>
          </ac:spMkLst>
        </pc:spChg>
        <pc:spChg chg="mod">
          <ac:chgData name="Xulin Chen" userId="9847f42d-7ff7-4fed-ba6f-bc3f718b21aa" providerId="ADAL" clId="{B644FF8E-40D3-4F4F-B3C9-E4AB544DBF16}" dt="2023-12-07T07:15:19.844" v="6389"/>
          <ac:spMkLst>
            <pc:docMk/>
            <pc:sldMk cId="0" sldId="258"/>
            <ac:spMk id="178" creationId="{1AB7A81F-3BFE-7D31-F586-0ECE8864B945}"/>
          </ac:spMkLst>
        </pc:spChg>
        <pc:spChg chg="mod">
          <ac:chgData name="Xulin Chen" userId="9847f42d-7ff7-4fed-ba6f-bc3f718b21aa" providerId="ADAL" clId="{B644FF8E-40D3-4F4F-B3C9-E4AB544DBF16}" dt="2023-12-07T07:15:19.844" v="6389"/>
          <ac:spMkLst>
            <pc:docMk/>
            <pc:sldMk cId="0" sldId="258"/>
            <ac:spMk id="179" creationId="{46C8EA81-3D20-B010-9C93-C3610ADAD851}"/>
          </ac:spMkLst>
        </pc:spChg>
        <pc:spChg chg="mod">
          <ac:chgData name="Xulin Chen" userId="9847f42d-7ff7-4fed-ba6f-bc3f718b21aa" providerId="ADAL" clId="{B644FF8E-40D3-4F4F-B3C9-E4AB544DBF16}" dt="2023-12-07T07:15:19.844" v="6389"/>
          <ac:spMkLst>
            <pc:docMk/>
            <pc:sldMk cId="0" sldId="258"/>
            <ac:spMk id="180" creationId="{0029FC7F-9508-7A7F-1690-1B7CFBA639B1}"/>
          </ac:spMkLst>
        </pc:spChg>
        <pc:spChg chg="mod">
          <ac:chgData name="Xulin Chen" userId="9847f42d-7ff7-4fed-ba6f-bc3f718b21aa" providerId="ADAL" clId="{B644FF8E-40D3-4F4F-B3C9-E4AB544DBF16}" dt="2023-12-07T07:15:19.844" v="6389"/>
          <ac:spMkLst>
            <pc:docMk/>
            <pc:sldMk cId="0" sldId="258"/>
            <ac:spMk id="181" creationId="{2ED510E3-F342-3DFD-D257-29633F969E42}"/>
          </ac:spMkLst>
        </pc:spChg>
        <pc:spChg chg="mod">
          <ac:chgData name="Xulin Chen" userId="9847f42d-7ff7-4fed-ba6f-bc3f718b21aa" providerId="ADAL" clId="{B644FF8E-40D3-4F4F-B3C9-E4AB544DBF16}" dt="2023-12-07T07:15:19.844" v="6389"/>
          <ac:spMkLst>
            <pc:docMk/>
            <pc:sldMk cId="0" sldId="258"/>
            <ac:spMk id="182" creationId="{2155CEE7-42C4-F972-0174-BC0BAC417B3D}"/>
          </ac:spMkLst>
        </pc:spChg>
        <pc:spChg chg="mod">
          <ac:chgData name="Xulin Chen" userId="9847f42d-7ff7-4fed-ba6f-bc3f718b21aa" providerId="ADAL" clId="{B644FF8E-40D3-4F4F-B3C9-E4AB544DBF16}" dt="2023-12-07T07:15:19.844" v="6389"/>
          <ac:spMkLst>
            <pc:docMk/>
            <pc:sldMk cId="0" sldId="258"/>
            <ac:spMk id="183" creationId="{E7FADF43-51F3-8B44-9243-EBE681C56532}"/>
          </ac:spMkLst>
        </pc:spChg>
        <pc:spChg chg="mod">
          <ac:chgData name="Xulin Chen" userId="9847f42d-7ff7-4fed-ba6f-bc3f718b21aa" providerId="ADAL" clId="{B644FF8E-40D3-4F4F-B3C9-E4AB544DBF16}" dt="2023-12-07T07:15:19.844" v="6389"/>
          <ac:spMkLst>
            <pc:docMk/>
            <pc:sldMk cId="0" sldId="258"/>
            <ac:spMk id="184" creationId="{7921147C-F9B4-9CE4-8573-4520BD2B0FC0}"/>
          </ac:spMkLst>
        </pc:spChg>
        <pc:spChg chg="mod">
          <ac:chgData name="Xulin Chen" userId="9847f42d-7ff7-4fed-ba6f-bc3f718b21aa" providerId="ADAL" clId="{B644FF8E-40D3-4F4F-B3C9-E4AB544DBF16}" dt="2023-12-07T07:15:19.844" v="6389"/>
          <ac:spMkLst>
            <pc:docMk/>
            <pc:sldMk cId="0" sldId="258"/>
            <ac:spMk id="185" creationId="{FC97134A-85B0-51FE-733B-0AF16D16AA28}"/>
          </ac:spMkLst>
        </pc:spChg>
        <pc:spChg chg="mod">
          <ac:chgData name="Xulin Chen" userId="9847f42d-7ff7-4fed-ba6f-bc3f718b21aa" providerId="ADAL" clId="{B644FF8E-40D3-4F4F-B3C9-E4AB544DBF16}" dt="2023-12-07T07:15:19.844" v="6389"/>
          <ac:spMkLst>
            <pc:docMk/>
            <pc:sldMk cId="0" sldId="258"/>
            <ac:spMk id="186" creationId="{0E7AFA14-98E8-C78E-E806-6BD942188179}"/>
          </ac:spMkLst>
        </pc:spChg>
        <pc:spChg chg="mod">
          <ac:chgData name="Xulin Chen" userId="9847f42d-7ff7-4fed-ba6f-bc3f718b21aa" providerId="ADAL" clId="{B644FF8E-40D3-4F4F-B3C9-E4AB544DBF16}" dt="2023-12-07T07:15:19.844" v="6389"/>
          <ac:spMkLst>
            <pc:docMk/>
            <pc:sldMk cId="0" sldId="258"/>
            <ac:spMk id="187" creationId="{38469D77-A03E-C924-1047-33C381D973A4}"/>
          </ac:spMkLst>
        </pc:spChg>
        <pc:spChg chg="mod">
          <ac:chgData name="Xulin Chen" userId="9847f42d-7ff7-4fed-ba6f-bc3f718b21aa" providerId="ADAL" clId="{B644FF8E-40D3-4F4F-B3C9-E4AB544DBF16}" dt="2023-12-07T07:15:19.844" v="6389"/>
          <ac:spMkLst>
            <pc:docMk/>
            <pc:sldMk cId="0" sldId="258"/>
            <ac:spMk id="188" creationId="{56A4DB32-997C-6091-19E6-A9BBBD63FDAC}"/>
          </ac:spMkLst>
        </pc:spChg>
        <pc:spChg chg="mod">
          <ac:chgData name="Xulin Chen" userId="9847f42d-7ff7-4fed-ba6f-bc3f718b21aa" providerId="ADAL" clId="{B644FF8E-40D3-4F4F-B3C9-E4AB544DBF16}" dt="2023-12-07T07:15:19.844" v="6389"/>
          <ac:spMkLst>
            <pc:docMk/>
            <pc:sldMk cId="0" sldId="258"/>
            <ac:spMk id="189" creationId="{357B79A0-6783-A8A7-D418-CE52009B5F24}"/>
          </ac:spMkLst>
        </pc:spChg>
        <pc:spChg chg="mod">
          <ac:chgData name="Xulin Chen" userId="9847f42d-7ff7-4fed-ba6f-bc3f718b21aa" providerId="ADAL" clId="{B644FF8E-40D3-4F4F-B3C9-E4AB544DBF16}" dt="2023-12-07T07:15:19.844" v="6389"/>
          <ac:spMkLst>
            <pc:docMk/>
            <pc:sldMk cId="0" sldId="258"/>
            <ac:spMk id="190" creationId="{7A83DC2D-4580-ED95-44F6-FC621ED358F4}"/>
          </ac:spMkLst>
        </pc:spChg>
        <pc:spChg chg="mod">
          <ac:chgData name="Xulin Chen" userId="9847f42d-7ff7-4fed-ba6f-bc3f718b21aa" providerId="ADAL" clId="{B644FF8E-40D3-4F4F-B3C9-E4AB544DBF16}" dt="2023-12-07T07:15:19.844" v="6389"/>
          <ac:spMkLst>
            <pc:docMk/>
            <pc:sldMk cId="0" sldId="258"/>
            <ac:spMk id="191" creationId="{43EA2DCC-AD50-ED5C-E2B7-CF7D0C62267C}"/>
          </ac:spMkLst>
        </pc:spChg>
        <pc:spChg chg="mod">
          <ac:chgData name="Xulin Chen" userId="9847f42d-7ff7-4fed-ba6f-bc3f718b21aa" providerId="ADAL" clId="{B644FF8E-40D3-4F4F-B3C9-E4AB544DBF16}" dt="2023-12-07T07:15:19.844" v="6389"/>
          <ac:spMkLst>
            <pc:docMk/>
            <pc:sldMk cId="0" sldId="258"/>
            <ac:spMk id="192" creationId="{3422D792-78C3-4095-F75A-8BA55200CBFD}"/>
          </ac:spMkLst>
        </pc:spChg>
        <pc:spChg chg="mod">
          <ac:chgData name="Xulin Chen" userId="9847f42d-7ff7-4fed-ba6f-bc3f718b21aa" providerId="ADAL" clId="{B644FF8E-40D3-4F4F-B3C9-E4AB544DBF16}" dt="2023-12-07T07:15:19.844" v="6389"/>
          <ac:spMkLst>
            <pc:docMk/>
            <pc:sldMk cId="0" sldId="258"/>
            <ac:spMk id="193" creationId="{107086AF-77F2-772B-D9F1-E00C2F1B5835}"/>
          </ac:spMkLst>
        </pc:spChg>
        <pc:spChg chg="mod">
          <ac:chgData name="Xulin Chen" userId="9847f42d-7ff7-4fed-ba6f-bc3f718b21aa" providerId="ADAL" clId="{B644FF8E-40D3-4F4F-B3C9-E4AB544DBF16}" dt="2023-12-07T07:15:19.844" v="6389"/>
          <ac:spMkLst>
            <pc:docMk/>
            <pc:sldMk cId="0" sldId="258"/>
            <ac:spMk id="194" creationId="{1E74D1D2-43B8-AC1D-7DC0-3A8D5A20A778}"/>
          </ac:spMkLst>
        </pc:spChg>
        <pc:spChg chg="mod">
          <ac:chgData name="Xulin Chen" userId="9847f42d-7ff7-4fed-ba6f-bc3f718b21aa" providerId="ADAL" clId="{B644FF8E-40D3-4F4F-B3C9-E4AB544DBF16}" dt="2023-12-07T07:15:19.844" v="6389"/>
          <ac:spMkLst>
            <pc:docMk/>
            <pc:sldMk cId="0" sldId="258"/>
            <ac:spMk id="195" creationId="{95CB71DB-4C85-BA0A-9890-C1B1F3A08F26}"/>
          </ac:spMkLst>
        </pc:spChg>
        <pc:spChg chg="mod">
          <ac:chgData name="Xulin Chen" userId="9847f42d-7ff7-4fed-ba6f-bc3f718b21aa" providerId="ADAL" clId="{B644FF8E-40D3-4F4F-B3C9-E4AB544DBF16}" dt="2023-12-07T07:15:19.844" v="6389"/>
          <ac:spMkLst>
            <pc:docMk/>
            <pc:sldMk cId="0" sldId="258"/>
            <ac:spMk id="196" creationId="{5D6584E0-3A9F-2660-F232-92169C43684F}"/>
          </ac:spMkLst>
        </pc:spChg>
        <pc:spChg chg="mod">
          <ac:chgData name="Xulin Chen" userId="9847f42d-7ff7-4fed-ba6f-bc3f718b21aa" providerId="ADAL" clId="{B644FF8E-40D3-4F4F-B3C9-E4AB544DBF16}" dt="2023-12-07T07:15:19.844" v="6389"/>
          <ac:spMkLst>
            <pc:docMk/>
            <pc:sldMk cId="0" sldId="258"/>
            <ac:spMk id="197" creationId="{E663E1E6-0FE7-8FFB-ADAB-93708BD50C07}"/>
          </ac:spMkLst>
        </pc:spChg>
        <pc:spChg chg="mod">
          <ac:chgData name="Xulin Chen" userId="9847f42d-7ff7-4fed-ba6f-bc3f718b21aa" providerId="ADAL" clId="{B644FF8E-40D3-4F4F-B3C9-E4AB544DBF16}" dt="2023-12-07T07:15:19.844" v="6389"/>
          <ac:spMkLst>
            <pc:docMk/>
            <pc:sldMk cId="0" sldId="258"/>
            <ac:spMk id="198" creationId="{A3089F9C-076A-E9DB-D138-6FB9D9E55CCD}"/>
          </ac:spMkLst>
        </pc:spChg>
        <pc:spChg chg="mod">
          <ac:chgData name="Xulin Chen" userId="9847f42d-7ff7-4fed-ba6f-bc3f718b21aa" providerId="ADAL" clId="{B644FF8E-40D3-4F4F-B3C9-E4AB544DBF16}" dt="2023-12-07T07:15:19.844" v="6389"/>
          <ac:spMkLst>
            <pc:docMk/>
            <pc:sldMk cId="0" sldId="258"/>
            <ac:spMk id="199" creationId="{30C939D8-1F7B-BC29-47CE-08011386C73F}"/>
          </ac:spMkLst>
        </pc:spChg>
        <pc:spChg chg="mod">
          <ac:chgData name="Xulin Chen" userId="9847f42d-7ff7-4fed-ba6f-bc3f718b21aa" providerId="ADAL" clId="{B644FF8E-40D3-4F4F-B3C9-E4AB544DBF16}" dt="2023-12-07T07:15:19.844" v="6389"/>
          <ac:spMkLst>
            <pc:docMk/>
            <pc:sldMk cId="0" sldId="258"/>
            <ac:spMk id="200" creationId="{1CE18A65-34EA-DB8E-E9C5-86143EF0BC9A}"/>
          </ac:spMkLst>
        </pc:spChg>
        <pc:spChg chg="mod">
          <ac:chgData name="Xulin Chen" userId="9847f42d-7ff7-4fed-ba6f-bc3f718b21aa" providerId="ADAL" clId="{B644FF8E-40D3-4F4F-B3C9-E4AB544DBF16}" dt="2023-12-07T07:15:19.844" v="6389"/>
          <ac:spMkLst>
            <pc:docMk/>
            <pc:sldMk cId="0" sldId="258"/>
            <ac:spMk id="201" creationId="{EDCEC0F5-FB93-AB3E-1897-F86FA49A876C}"/>
          </ac:spMkLst>
        </pc:spChg>
        <pc:spChg chg="mod">
          <ac:chgData name="Xulin Chen" userId="9847f42d-7ff7-4fed-ba6f-bc3f718b21aa" providerId="ADAL" clId="{B644FF8E-40D3-4F4F-B3C9-E4AB544DBF16}" dt="2023-12-07T07:15:19.844" v="6389"/>
          <ac:spMkLst>
            <pc:docMk/>
            <pc:sldMk cId="0" sldId="258"/>
            <ac:spMk id="202" creationId="{7742FB7C-C0D0-64E9-6675-5FADF40EC37E}"/>
          </ac:spMkLst>
        </pc:spChg>
        <pc:spChg chg="mod">
          <ac:chgData name="Xulin Chen" userId="9847f42d-7ff7-4fed-ba6f-bc3f718b21aa" providerId="ADAL" clId="{B644FF8E-40D3-4F4F-B3C9-E4AB544DBF16}" dt="2023-12-07T07:15:19.844" v="6389"/>
          <ac:spMkLst>
            <pc:docMk/>
            <pc:sldMk cId="0" sldId="258"/>
            <ac:spMk id="203" creationId="{A28106B9-38F3-61EC-E121-A7505A6D3656}"/>
          </ac:spMkLst>
        </pc:spChg>
        <pc:spChg chg="mod">
          <ac:chgData name="Xulin Chen" userId="9847f42d-7ff7-4fed-ba6f-bc3f718b21aa" providerId="ADAL" clId="{B644FF8E-40D3-4F4F-B3C9-E4AB544DBF16}" dt="2023-12-07T07:15:19.844" v="6389"/>
          <ac:spMkLst>
            <pc:docMk/>
            <pc:sldMk cId="0" sldId="258"/>
            <ac:spMk id="204" creationId="{7F2A22B6-4F17-CF54-5966-A757F6CB2DFC}"/>
          </ac:spMkLst>
        </pc:spChg>
        <pc:spChg chg="mod">
          <ac:chgData name="Xulin Chen" userId="9847f42d-7ff7-4fed-ba6f-bc3f718b21aa" providerId="ADAL" clId="{B644FF8E-40D3-4F4F-B3C9-E4AB544DBF16}" dt="2023-12-07T07:15:19.844" v="6389"/>
          <ac:spMkLst>
            <pc:docMk/>
            <pc:sldMk cId="0" sldId="258"/>
            <ac:spMk id="205" creationId="{15393818-2FEA-1307-7EB0-814560EC56CF}"/>
          </ac:spMkLst>
        </pc:spChg>
        <pc:spChg chg="mod">
          <ac:chgData name="Xulin Chen" userId="9847f42d-7ff7-4fed-ba6f-bc3f718b21aa" providerId="ADAL" clId="{B644FF8E-40D3-4F4F-B3C9-E4AB544DBF16}" dt="2023-12-07T07:15:19.844" v="6389"/>
          <ac:spMkLst>
            <pc:docMk/>
            <pc:sldMk cId="0" sldId="258"/>
            <ac:spMk id="206" creationId="{46997012-C787-D27F-6103-A23315E9F33A}"/>
          </ac:spMkLst>
        </pc:spChg>
        <pc:spChg chg="mod">
          <ac:chgData name="Xulin Chen" userId="9847f42d-7ff7-4fed-ba6f-bc3f718b21aa" providerId="ADAL" clId="{B644FF8E-40D3-4F4F-B3C9-E4AB544DBF16}" dt="2023-12-07T07:15:19.844" v="6389"/>
          <ac:spMkLst>
            <pc:docMk/>
            <pc:sldMk cId="0" sldId="258"/>
            <ac:spMk id="207" creationId="{AA5A7451-58E3-B7BE-CCC5-DD88719D44F0}"/>
          </ac:spMkLst>
        </pc:spChg>
        <pc:spChg chg="mod">
          <ac:chgData name="Xulin Chen" userId="9847f42d-7ff7-4fed-ba6f-bc3f718b21aa" providerId="ADAL" clId="{B644FF8E-40D3-4F4F-B3C9-E4AB544DBF16}" dt="2023-12-07T07:15:19.844" v="6389"/>
          <ac:spMkLst>
            <pc:docMk/>
            <pc:sldMk cId="0" sldId="258"/>
            <ac:spMk id="208" creationId="{1BBC4093-2363-91BF-A3A1-40230BFB59E6}"/>
          </ac:spMkLst>
        </pc:spChg>
        <pc:spChg chg="mod">
          <ac:chgData name="Xulin Chen" userId="9847f42d-7ff7-4fed-ba6f-bc3f718b21aa" providerId="ADAL" clId="{B644FF8E-40D3-4F4F-B3C9-E4AB544DBF16}" dt="2023-12-07T07:15:19.844" v="6389"/>
          <ac:spMkLst>
            <pc:docMk/>
            <pc:sldMk cId="0" sldId="258"/>
            <ac:spMk id="209" creationId="{A8636B77-2974-CA21-425F-A7239DAFAD73}"/>
          </ac:spMkLst>
        </pc:spChg>
        <pc:spChg chg="mod">
          <ac:chgData name="Xulin Chen" userId="9847f42d-7ff7-4fed-ba6f-bc3f718b21aa" providerId="ADAL" clId="{B644FF8E-40D3-4F4F-B3C9-E4AB544DBF16}" dt="2023-12-07T07:15:19.844" v="6389"/>
          <ac:spMkLst>
            <pc:docMk/>
            <pc:sldMk cId="0" sldId="258"/>
            <ac:spMk id="210" creationId="{D152B92D-039E-F543-0E52-30BF91759E80}"/>
          </ac:spMkLst>
        </pc:spChg>
        <pc:spChg chg="mod">
          <ac:chgData name="Xulin Chen" userId="9847f42d-7ff7-4fed-ba6f-bc3f718b21aa" providerId="ADAL" clId="{B644FF8E-40D3-4F4F-B3C9-E4AB544DBF16}" dt="2023-12-07T07:15:19.844" v="6389"/>
          <ac:spMkLst>
            <pc:docMk/>
            <pc:sldMk cId="0" sldId="258"/>
            <ac:spMk id="211" creationId="{A66DC2FE-06CA-161A-59CD-0A4D6DA73CA8}"/>
          </ac:spMkLst>
        </pc:spChg>
        <pc:spChg chg="mod">
          <ac:chgData name="Xulin Chen" userId="9847f42d-7ff7-4fed-ba6f-bc3f718b21aa" providerId="ADAL" clId="{B644FF8E-40D3-4F4F-B3C9-E4AB544DBF16}" dt="2023-12-07T07:15:19.844" v="6389"/>
          <ac:spMkLst>
            <pc:docMk/>
            <pc:sldMk cId="0" sldId="258"/>
            <ac:spMk id="212" creationId="{42926AFC-349E-4ACF-DD2F-DB14A9F9D8CA}"/>
          </ac:spMkLst>
        </pc:spChg>
        <pc:spChg chg="mod">
          <ac:chgData name="Xulin Chen" userId="9847f42d-7ff7-4fed-ba6f-bc3f718b21aa" providerId="ADAL" clId="{B644FF8E-40D3-4F4F-B3C9-E4AB544DBF16}" dt="2023-12-07T07:15:19.844" v="6389"/>
          <ac:spMkLst>
            <pc:docMk/>
            <pc:sldMk cId="0" sldId="258"/>
            <ac:spMk id="213" creationId="{1355D8E9-C62D-350A-1F1D-0105E8236B62}"/>
          </ac:spMkLst>
        </pc:spChg>
        <pc:spChg chg="mod">
          <ac:chgData name="Xulin Chen" userId="9847f42d-7ff7-4fed-ba6f-bc3f718b21aa" providerId="ADAL" clId="{B644FF8E-40D3-4F4F-B3C9-E4AB544DBF16}" dt="2023-12-07T07:15:19.844" v="6389"/>
          <ac:spMkLst>
            <pc:docMk/>
            <pc:sldMk cId="0" sldId="258"/>
            <ac:spMk id="214" creationId="{032D8AE7-5CB3-8DF0-24DC-B4D807A88B9A}"/>
          </ac:spMkLst>
        </pc:spChg>
        <pc:spChg chg="mod">
          <ac:chgData name="Xulin Chen" userId="9847f42d-7ff7-4fed-ba6f-bc3f718b21aa" providerId="ADAL" clId="{B644FF8E-40D3-4F4F-B3C9-E4AB544DBF16}" dt="2023-12-07T07:15:19.844" v="6389"/>
          <ac:spMkLst>
            <pc:docMk/>
            <pc:sldMk cId="0" sldId="258"/>
            <ac:spMk id="215" creationId="{488D7DE9-2252-8645-5B9C-FB43EF34BD1D}"/>
          </ac:spMkLst>
        </pc:spChg>
        <pc:spChg chg="mod">
          <ac:chgData name="Xulin Chen" userId="9847f42d-7ff7-4fed-ba6f-bc3f718b21aa" providerId="ADAL" clId="{B644FF8E-40D3-4F4F-B3C9-E4AB544DBF16}" dt="2023-12-07T07:15:19.844" v="6389"/>
          <ac:spMkLst>
            <pc:docMk/>
            <pc:sldMk cId="0" sldId="258"/>
            <ac:spMk id="216" creationId="{88C21922-031B-49F9-84DB-37708C2277B2}"/>
          </ac:spMkLst>
        </pc:spChg>
        <pc:spChg chg="mod">
          <ac:chgData name="Xulin Chen" userId="9847f42d-7ff7-4fed-ba6f-bc3f718b21aa" providerId="ADAL" clId="{B644FF8E-40D3-4F4F-B3C9-E4AB544DBF16}" dt="2023-12-07T07:15:19.844" v="6389"/>
          <ac:spMkLst>
            <pc:docMk/>
            <pc:sldMk cId="0" sldId="258"/>
            <ac:spMk id="217" creationId="{3EBAF7C3-AD81-1481-8FA3-D74A50B53F7E}"/>
          </ac:spMkLst>
        </pc:spChg>
        <pc:spChg chg="mod">
          <ac:chgData name="Xulin Chen" userId="9847f42d-7ff7-4fed-ba6f-bc3f718b21aa" providerId="ADAL" clId="{B644FF8E-40D3-4F4F-B3C9-E4AB544DBF16}" dt="2023-12-07T07:15:19.844" v="6389"/>
          <ac:spMkLst>
            <pc:docMk/>
            <pc:sldMk cId="0" sldId="258"/>
            <ac:spMk id="218" creationId="{C38B15D0-E3A2-0468-03F3-FBBE397C683F}"/>
          </ac:spMkLst>
        </pc:spChg>
        <pc:spChg chg="mod">
          <ac:chgData name="Xulin Chen" userId="9847f42d-7ff7-4fed-ba6f-bc3f718b21aa" providerId="ADAL" clId="{B644FF8E-40D3-4F4F-B3C9-E4AB544DBF16}" dt="2023-12-07T07:15:19.844" v="6389"/>
          <ac:spMkLst>
            <pc:docMk/>
            <pc:sldMk cId="0" sldId="258"/>
            <ac:spMk id="219" creationId="{B8B88E22-F23E-97B7-33E3-47D3568D539F}"/>
          </ac:spMkLst>
        </pc:spChg>
        <pc:spChg chg="mod">
          <ac:chgData name="Xulin Chen" userId="9847f42d-7ff7-4fed-ba6f-bc3f718b21aa" providerId="ADAL" clId="{B644FF8E-40D3-4F4F-B3C9-E4AB544DBF16}" dt="2023-12-07T07:15:19.844" v="6389"/>
          <ac:spMkLst>
            <pc:docMk/>
            <pc:sldMk cId="0" sldId="258"/>
            <ac:spMk id="220" creationId="{5EE5E999-B790-A69A-8FDC-8B0C3940A591}"/>
          </ac:spMkLst>
        </pc:spChg>
        <pc:spChg chg="mod">
          <ac:chgData name="Xulin Chen" userId="9847f42d-7ff7-4fed-ba6f-bc3f718b21aa" providerId="ADAL" clId="{B644FF8E-40D3-4F4F-B3C9-E4AB544DBF16}" dt="2023-12-07T07:15:19.844" v="6389"/>
          <ac:spMkLst>
            <pc:docMk/>
            <pc:sldMk cId="0" sldId="258"/>
            <ac:spMk id="221" creationId="{CCD21782-BE63-9D46-F620-7FAC51FF9E6F}"/>
          </ac:spMkLst>
        </pc:spChg>
        <pc:spChg chg="mod">
          <ac:chgData name="Xulin Chen" userId="9847f42d-7ff7-4fed-ba6f-bc3f718b21aa" providerId="ADAL" clId="{B644FF8E-40D3-4F4F-B3C9-E4AB544DBF16}" dt="2023-12-07T07:15:19.844" v="6389"/>
          <ac:spMkLst>
            <pc:docMk/>
            <pc:sldMk cId="0" sldId="258"/>
            <ac:spMk id="222" creationId="{ADE931E6-573F-40CC-1B8F-15C00E67C09F}"/>
          </ac:spMkLst>
        </pc:spChg>
        <pc:spChg chg="mod">
          <ac:chgData name="Xulin Chen" userId="9847f42d-7ff7-4fed-ba6f-bc3f718b21aa" providerId="ADAL" clId="{B644FF8E-40D3-4F4F-B3C9-E4AB544DBF16}" dt="2023-12-07T07:15:19.844" v="6389"/>
          <ac:spMkLst>
            <pc:docMk/>
            <pc:sldMk cId="0" sldId="258"/>
            <ac:spMk id="223" creationId="{7B65E77B-8267-2A99-784F-A770A2D150C4}"/>
          </ac:spMkLst>
        </pc:spChg>
        <pc:spChg chg="mod">
          <ac:chgData name="Xulin Chen" userId="9847f42d-7ff7-4fed-ba6f-bc3f718b21aa" providerId="ADAL" clId="{B644FF8E-40D3-4F4F-B3C9-E4AB544DBF16}" dt="2023-12-07T07:15:19.844" v="6389"/>
          <ac:spMkLst>
            <pc:docMk/>
            <pc:sldMk cId="0" sldId="258"/>
            <ac:spMk id="224" creationId="{6EFB41FB-CE9F-A711-9D67-98BA4CD86C37}"/>
          </ac:spMkLst>
        </pc:spChg>
        <pc:spChg chg="mod">
          <ac:chgData name="Xulin Chen" userId="9847f42d-7ff7-4fed-ba6f-bc3f718b21aa" providerId="ADAL" clId="{B644FF8E-40D3-4F4F-B3C9-E4AB544DBF16}" dt="2023-12-07T07:15:19.844" v="6389"/>
          <ac:spMkLst>
            <pc:docMk/>
            <pc:sldMk cId="0" sldId="258"/>
            <ac:spMk id="225" creationId="{CE5550AF-9CDA-30AB-B3B7-91CD1FF464DF}"/>
          </ac:spMkLst>
        </pc:spChg>
        <pc:spChg chg="mod">
          <ac:chgData name="Xulin Chen" userId="9847f42d-7ff7-4fed-ba6f-bc3f718b21aa" providerId="ADAL" clId="{B644FF8E-40D3-4F4F-B3C9-E4AB544DBF16}" dt="2023-12-07T07:15:19.844" v="6389"/>
          <ac:spMkLst>
            <pc:docMk/>
            <pc:sldMk cId="0" sldId="258"/>
            <ac:spMk id="226" creationId="{000CC9E5-F518-F99F-9A1A-359CCA5020E7}"/>
          </ac:spMkLst>
        </pc:spChg>
        <pc:spChg chg="mod">
          <ac:chgData name="Xulin Chen" userId="9847f42d-7ff7-4fed-ba6f-bc3f718b21aa" providerId="ADAL" clId="{B644FF8E-40D3-4F4F-B3C9-E4AB544DBF16}" dt="2023-12-07T07:15:19.844" v="6389"/>
          <ac:spMkLst>
            <pc:docMk/>
            <pc:sldMk cId="0" sldId="258"/>
            <ac:spMk id="227" creationId="{94F463F0-B204-8EB8-1852-1FF7BBCE1F13}"/>
          </ac:spMkLst>
        </pc:spChg>
        <pc:spChg chg="mod">
          <ac:chgData name="Xulin Chen" userId="9847f42d-7ff7-4fed-ba6f-bc3f718b21aa" providerId="ADAL" clId="{B644FF8E-40D3-4F4F-B3C9-E4AB544DBF16}" dt="2023-12-07T07:15:19.844" v="6389"/>
          <ac:spMkLst>
            <pc:docMk/>
            <pc:sldMk cId="0" sldId="258"/>
            <ac:spMk id="228" creationId="{A105BCED-479E-07F3-3BA8-D019F5283729}"/>
          </ac:spMkLst>
        </pc:spChg>
        <pc:spChg chg="mod">
          <ac:chgData name="Xulin Chen" userId="9847f42d-7ff7-4fed-ba6f-bc3f718b21aa" providerId="ADAL" clId="{B644FF8E-40D3-4F4F-B3C9-E4AB544DBF16}" dt="2023-12-07T07:15:19.844" v="6389"/>
          <ac:spMkLst>
            <pc:docMk/>
            <pc:sldMk cId="0" sldId="258"/>
            <ac:spMk id="229" creationId="{6A0E8102-3178-A0ED-2CC9-BDFBDB17B80E}"/>
          </ac:spMkLst>
        </pc:spChg>
        <pc:spChg chg="mod">
          <ac:chgData name="Xulin Chen" userId="9847f42d-7ff7-4fed-ba6f-bc3f718b21aa" providerId="ADAL" clId="{B644FF8E-40D3-4F4F-B3C9-E4AB544DBF16}" dt="2023-12-07T07:15:19.844" v="6389"/>
          <ac:spMkLst>
            <pc:docMk/>
            <pc:sldMk cId="0" sldId="258"/>
            <ac:spMk id="230" creationId="{6E44613E-9ED6-3F71-5A62-BB481CBF11BF}"/>
          </ac:spMkLst>
        </pc:spChg>
        <pc:spChg chg="mod">
          <ac:chgData name="Xulin Chen" userId="9847f42d-7ff7-4fed-ba6f-bc3f718b21aa" providerId="ADAL" clId="{B644FF8E-40D3-4F4F-B3C9-E4AB544DBF16}" dt="2023-12-07T07:15:19.844" v="6389"/>
          <ac:spMkLst>
            <pc:docMk/>
            <pc:sldMk cId="0" sldId="258"/>
            <ac:spMk id="231" creationId="{2E8336CA-44E4-CC83-23DC-7930C00E93E2}"/>
          </ac:spMkLst>
        </pc:spChg>
        <pc:spChg chg="mod">
          <ac:chgData name="Xulin Chen" userId="9847f42d-7ff7-4fed-ba6f-bc3f718b21aa" providerId="ADAL" clId="{B644FF8E-40D3-4F4F-B3C9-E4AB544DBF16}" dt="2023-12-07T07:15:19.844" v="6389"/>
          <ac:spMkLst>
            <pc:docMk/>
            <pc:sldMk cId="0" sldId="258"/>
            <ac:spMk id="232" creationId="{2B8344A4-964B-458C-263E-904EB84530A3}"/>
          </ac:spMkLst>
        </pc:spChg>
        <pc:spChg chg="mod">
          <ac:chgData name="Xulin Chen" userId="9847f42d-7ff7-4fed-ba6f-bc3f718b21aa" providerId="ADAL" clId="{B644FF8E-40D3-4F4F-B3C9-E4AB544DBF16}" dt="2023-12-07T07:15:19.844" v="6389"/>
          <ac:spMkLst>
            <pc:docMk/>
            <pc:sldMk cId="0" sldId="258"/>
            <ac:spMk id="233" creationId="{385512E7-3892-9563-60EA-BC99565B6DF2}"/>
          </ac:spMkLst>
        </pc:spChg>
        <pc:spChg chg="mod">
          <ac:chgData name="Xulin Chen" userId="9847f42d-7ff7-4fed-ba6f-bc3f718b21aa" providerId="ADAL" clId="{B644FF8E-40D3-4F4F-B3C9-E4AB544DBF16}" dt="2023-12-07T07:15:19.844" v="6389"/>
          <ac:spMkLst>
            <pc:docMk/>
            <pc:sldMk cId="0" sldId="258"/>
            <ac:spMk id="234" creationId="{14F1FF7A-F661-8A30-7BC5-98D17E7C2EA1}"/>
          </ac:spMkLst>
        </pc:spChg>
        <pc:spChg chg="mod">
          <ac:chgData name="Xulin Chen" userId="9847f42d-7ff7-4fed-ba6f-bc3f718b21aa" providerId="ADAL" clId="{B644FF8E-40D3-4F4F-B3C9-E4AB544DBF16}" dt="2023-12-07T07:15:19.844" v="6389"/>
          <ac:spMkLst>
            <pc:docMk/>
            <pc:sldMk cId="0" sldId="258"/>
            <ac:spMk id="235" creationId="{4E37B54A-7F6E-CCE6-898F-08838E2CE409}"/>
          </ac:spMkLst>
        </pc:spChg>
        <pc:spChg chg="mod">
          <ac:chgData name="Xulin Chen" userId="9847f42d-7ff7-4fed-ba6f-bc3f718b21aa" providerId="ADAL" clId="{B644FF8E-40D3-4F4F-B3C9-E4AB544DBF16}" dt="2023-12-07T07:15:19.844" v="6389"/>
          <ac:spMkLst>
            <pc:docMk/>
            <pc:sldMk cId="0" sldId="258"/>
            <ac:spMk id="236" creationId="{14E6B1FE-2D55-5E68-D706-54A56E8E0F49}"/>
          </ac:spMkLst>
        </pc:spChg>
        <pc:spChg chg="mod">
          <ac:chgData name="Xulin Chen" userId="9847f42d-7ff7-4fed-ba6f-bc3f718b21aa" providerId="ADAL" clId="{B644FF8E-40D3-4F4F-B3C9-E4AB544DBF16}" dt="2023-12-07T07:15:19.844" v="6389"/>
          <ac:spMkLst>
            <pc:docMk/>
            <pc:sldMk cId="0" sldId="258"/>
            <ac:spMk id="237" creationId="{EEA3782E-B62E-B8E6-36C6-F3218B52F5F0}"/>
          </ac:spMkLst>
        </pc:spChg>
        <pc:spChg chg="mod">
          <ac:chgData name="Xulin Chen" userId="9847f42d-7ff7-4fed-ba6f-bc3f718b21aa" providerId="ADAL" clId="{B644FF8E-40D3-4F4F-B3C9-E4AB544DBF16}" dt="2023-12-07T07:15:19.844" v="6389"/>
          <ac:spMkLst>
            <pc:docMk/>
            <pc:sldMk cId="0" sldId="258"/>
            <ac:spMk id="238" creationId="{36166778-7C25-D56D-BF31-4BCCAE2653E8}"/>
          </ac:spMkLst>
        </pc:spChg>
        <pc:spChg chg="mod">
          <ac:chgData name="Xulin Chen" userId="9847f42d-7ff7-4fed-ba6f-bc3f718b21aa" providerId="ADAL" clId="{B644FF8E-40D3-4F4F-B3C9-E4AB544DBF16}" dt="2023-12-07T07:15:19.844" v="6389"/>
          <ac:spMkLst>
            <pc:docMk/>
            <pc:sldMk cId="0" sldId="258"/>
            <ac:spMk id="239" creationId="{05CF63B1-F761-2A7E-93D3-1A47656A2967}"/>
          </ac:spMkLst>
        </pc:spChg>
        <pc:spChg chg="mod">
          <ac:chgData name="Xulin Chen" userId="9847f42d-7ff7-4fed-ba6f-bc3f718b21aa" providerId="ADAL" clId="{B644FF8E-40D3-4F4F-B3C9-E4AB544DBF16}" dt="2023-12-07T07:15:19.844" v="6389"/>
          <ac:spMkLst>
            <pc:docMk/>
            <pc:sldMk cId="0" sldId="258"/>
            <ac:spMk id="240" creationId="{BB733CDA-7502-67FF-0B99-D79BF906EFBB}"/>
          </ac:spMkLst>
        </pc:spChg>
        <pc:spChg chg="mod">
          <ac:chgData name="Xulin Chen" userId="9847f42d-7ff7-4fed-ba6f-bc3f718b21aa" providerId="ADAL" clId="{B644FF8E-40D3-4F4F-B3C9-E4AB544DBF16}" dt="2023-12-07T07:15:19.844" v="6389"/>
          <ac:spMkLst>
            <pc:docMk/>
            <pc:sldMk cId="0" sldId="258"/>
            <ac:spMk id="241" creationId="{229D989E-F991-1013-9FE2-9B05C1E706AA}"/>
          </ac:spMkLst>
        </pc:spChg>
        <pc:spChg chg="mod">
          <ac:chgData name="Xulin Chen" userId="9847f42d-7ff7-4fed-ba6f-bc3f718b21aa" providerId="ADAL" clId="{B644FF8E-40D3-4F4F-B3C9-E4AB544DBF16}" dt="2023-12-07T07:15:19.844" v="6389"/>
          <ac:spMkLst>
            <pc:docMk/>
            <pc:sldMk cId="0" sldId="258"/>
            <ac:spMk id="242" creationId="{B384979F-4A61-AE85-AC34-5A2C08F58E37}"/>
          </ac:spMkLst>
        </pc:spChg>
        <pc:spChg chg="mod">
          <ac:chgData name="Xulin Chen" userId="9847f42d-7ff7-4fed-ba6f-bc3f718b21aa" providerId="ADAL" clId="{B644FF8E-40D3-4F4F-B3C9-E4AB544DBF16}" dt="2023-12-07T07:15:19.844" v="6389"/>
          <ac:spMkLst>
            <pc:docMk/>
            <pc:sldMk cId="0" sldId="258"/>
            <ac:spMk id="243" creationId="{6DB8789A-44FD-F673-AA98-7EB59A7BFC10}"/>
          </ac:spMkLst>
        </pc:spChg>
        <pc:spChg chg="mod">
          <ac:chgData name="Xulin Chen" userId="9847f42d-7ff7-4fed-ba6f-bc3f718b21aa" providerId="ADAL" clId="{B644FF8E-40D3-4F4F-B3C9-E4AB544DBF16}" dt="2023-12-07T07:15:19.844" v="6389"/>
          <ac:spMkLst>
            <pc:docMk/>
            <pc:sldMk cId="0" sldId="258"/>
            <ac:spMk id="244" creationId="{C92934AC-31FA-61D4-7283-E0102175CF83}"/>
          </ac:spMkLst>
        </pc:spChg>
        <pc:spChg chg="mod">
          <ac:chgData name="Xulin Chen" userId="9847f42d-7ff7-4fed-ba6f-bc3f718b21aa" providerId="ADAL" clId="{B644FF8E-40D3-4F4F-B3C9-E4AB544DBF16}" dt="2023-12-07T07:15:19.844" v="6389"/>
          <ac:spMkLst>
            <pc:docMk/>
            <pc:sldMk cId="0" sldId="258"/>
            <ac:spMk id="245" creationId="{20F7840F-4A92-0D74-F818-87699F878EC4}"/>
          </ac:spMkLst>
        </pc:spChg>
        <pc:spChg chg="mod">
          <ac:chgData name="Xulin Chen" userId="9847f42d-7ff7-4fed-ba6f-bc3f718b21aa" providerId="ADAL" clId="{B644FF8E-40D3-4F4F-B3C9-E4AB544DBF16}" dt="2023-12-07T07:15:19.844" v="6389"/>
          <ac:spMkLst>
            <pc:docMk/>
            <pc:sldMk cId="0" sldId="258"/>
            <ac:spMk id="246" creationId="{4AB91934-3239-34DA-52BD-0A2689FF2AC5}"/>
          </ac:spMkLst>
        </pc:spChg>
        <pc:spChg chg="mod">
          <ac:chgData name="Xulin Chen" userId="9847f42d-7ff7-4fed-ba6f-bc3f718b21aa" providerId="ADAL" clId="{B644FF8E-40D3-4F4F-B3C9-E4AB544DBF16}" dt="2023-12-07T07:15:19.844" v="6389"/>
          <ac:spMkLst>
            <pc:docMk/>
            <pc:sldMk cId="0" sldId="258"/>
            <ac:spMk id="247" creationId="{1922CCE1-CE1A-C8AC-2295-2262E01F54F1}"/>
          </ac:spMkLst>
        </pc:spChg>
        <pc:spChg chg="mod">
          <ac:chgData name="Xulin Chen" userId="9847f42d-7ff7-4fed-ba6f-bc3f718b21aa" providerId="ADAL" clId="{B644FF8E-40D3-4F4F-B3C9-E4AB544DBF16}" dt="2023-12-07T07:15:19.844" v="6389"/>
          <ac:spMkLst>
            <pc:docMk/>
            <pc:sldMk cId="0" sldId="258"/>
            <ac:spMk id="248" creationId="{84BABDBE-6944-2294-2B57-71524477CF90}"/>
          </ac:spMkLst>
        </pc:spChg>
        <pc:spChg chg="mod">
          <ac:chgData name="Xulin Chen" userId="9847f42d-7ff7-4fed-ba6f-bc3f718b21aa" providerId="ADAL" clId="{B644FF8E-40D3-4F4F-B3C9-E4AB544DBF16}" dt="2023-12-07T07:15:19.844" v="6389"/>
          <ac:spMkLst>
            <pc:docMk/>
            <pc:sldMk cId="0" sldId="258"/>
            <ac:spMk id="249" creationId="{2898229E-AA5F-4D9C-0E2B-422FA653B661}"/>
          </ac:spMkLst>
        </pc:spChg>
        <pc:spChg chg="mod">
          <ac:chgData name="Xulin Chen" userId="9847f42d-7ff7-4fed-ba6f-bc3f718b21aa" providerId="ADAL" clId="{B644FF8E-40D3-4F4F-B3C9-E4AB544DBF16}" dt="2023-12-07T07:15:19.844" v="6389"/>
          <ac:spMkLst>
            <pc:docMk/>
            <pc:sldMk cId="0" sldId="258"/>
            <ac:spMk id="250" creationId="{A5E995F1-582D-9B32-DD0E-FFB66155BBCF}"/>
          </ac:spMkLst>
        </pc:spChg>
        <pc:spChg chg="mod">
          <ac:chgData name="Xulin Chen" userId="9847f42d-7ff7-4fed-ba6f-bc3f718b21aa" providerId="ADAL" clId="{B644FF8E-40D3-4F4F-B3C9-E4AB544DBF16}" dt="2023-12-07T07:15:19.844" v="6389"/>
          <ac:spMkLst>
            <pc:docMk/>
            <pc:sldMk cId="0" sldId="258"/>
            <ac:spMk id="251" creationId="{34BD0465-5536-6A4F-4E52-060DCA1DE15E}"/>
          </ac:spMkLst>
        </pc:spChg>
        <pc:spChg chg="mod">
          <ac:chgData name="Xulin Chen" userId="9847f42d-7ff7-4fed-ba6f-bc3f718b21aa" providerId="ADAL" clId="{B644FF8E-40D3-4F4F-B3C9-E4AB544DBF16}" dt="2023-12-07T07:15:19.844" v="6389"/>
          <ac:spMkLst>
            <pc:docMk/>
            <pc:sldMk cId="0" sldId="258"/>
            <ac:spMk id="252" creationId="{E6B0E553-3B7D-0C53-FBFC-45D6A49DEE4D}"/>
          </ac:spMkLst>
        </pc:spChg>
        <pc:spChg chg="mod">
          <ac:chgData name="Xulin Chen" userId="9847f42d-7ff7-4fed-ba6f-bc3f718b21aa" providerId="ADAL" clId="{B644FF8E-40D3-4F4F-B3C9-E4AB544DBF16}" dt="2023-12-07T07:15:19.844" v="6389"/>
          <ac:spMkLst>
            <pc:docMk/>
            <pc:sldMk cId="0" sldId="258"/>
            <ac:spMk id="253" creationId="{407CBDAD-66FE-1A99-07F6-95A81F6EAF5F}"/>
          </ac:spMkLst>
        </pc:spChg>
        <pc:spChg chg="mod">
          <ac:chgData name="Xulin Chen" userId="9847f42d-7ff7-4fed-ba6f-bc3f718b21aa" providerId="ADAL" clId="{B644FF8E-40D3-4F4F-B3C9-E4AB544DBF16}" dt="2023-12-07T07:15:19.844" v="6389"/>
          <ac:spMkLst>
            <pc:docMk/>
            <pc:sldMk cId="0" sldId="258"/>
            <ac:spMk id="254" creationId="{5AC01882-75ED-1AF6-C23B-9EA55AD79BC1}"/>
          </ac:spMkLst>
        </pc:spChg>
        <pc:spChg chg="mod">
          <ac:chgData name="Xulin Chen" userId="9847f42d-7ff7-4fed-ba6f-bc3f718b21aa" providerId="ADAL" clId="{B644FF8E-40D3-4F4F-B3C9-E4AB544DBF16}" dt="2023-12-07T07:15:19.844" v="6389"/>
          <ac:spMkLst>
            <pc:docMk/>
            <pc:sldMk cId="0" sldId="258"/>
            <ac:spMk id="255" creationId="{F4C30DDF-68AC-56C2-1710-D5985D6FA06F}"/>
          </ac:spMkLst>
        </pc:spChg>
        <pc:spChg chg="mod">
          <ac:chgData name="Xulin Chen" userId="9847f42d-7ff7-4fed-ba6f-bc3f718b21aa" providerId="ADAL" clId="{B644FF8E-40D3-4F4F-B3C9-E4AB544DBF16}" dt="2023-12-07T07:15:19.844" v="6389"/>
          <ac:spMkLst>
            <pc:docMk/>
            <pc:sldMk cId="0" sldId="258"/>
            <ac:spMk id="256" creationId="{4C07D3B9-C2ED-9B0C-30AF-7D1EC42A7DF0}"/>
          </ac:spMkLst>
        </pc:spChg>
        <pc:spChg chg="mod">
          <ac:chgData name="Xulin Chen" userId="9847f42d-7ff7-4fed-ba6f-bc3f718b21aa" providerId="ADAL" clId="{B644FF8E-40D3-4F4F-B3C9-E4AB544DBF16}" dt="2023-12-07T07:15:19.844" v="6389"/>
          <ac:spMkLst>
            <pc:docMk/>
            <pc:sldMk cId="0" sldId="258"/>
            <ac:spMk id="257" creationId="{EFA3C2AB-CE85-F1CA-91D4-4C93B22446A2}"/>
          </ac:spMkLst>
        </pc:spChg>
        <pc:spChg chg="mod">
          <ac:chgData name="Xulin Chen" userId="9847f42d-7ff7-4fed-ba6f-bc3f718b21aa" providerId="ADAL" clId="{B644FF8E-40D3-4F4F-B3C9-E4AB544DBF16}" dt="2023-12-07T07:15:19.844" v="6389"/>
          <ac:spMkLst>
            <pc:docMk/>
            <pc:sldMk cId="0" sldId="258"/>
            <ac:spMk id="258" creationId="{5FECFE25-D0B1-16D1-E7E2-7537E726CCFF}"/>
          </ac:spMkLst>
        </pc:spChg>
        <pc:spChg chg="mod">
          <ac:chgData name="Xulin Chen" userId="9847f42d-7ff7-4fed-ba6f-bc3f718b21aa" providerId="ADAL" clId="{B644FF8E-40D3-4F4F-B3C9-E4AB544DBF16}" dt="2023-12-07T07:15:19.844" v="6389"/>
          <ac:spMkLst>
            <pc:docMk/>
            <pc:sldMk cId="0" sldId="258"/>
            <ac:spMk id="259" creationId="{0A76D5D2-6925-A3DF-B366-DCD54B469740}"/>
          </ac:spMkLst>
        </pc:spChg>
        <pc:spChg chg="mod">
          <ac:chgData name="Xulin Chen" userId="9847f42d-7ff7-4fed-ba6f-bc3f718b21aa" providerId="ADAL" clId="{B644FF8E-40D3-4F4F-B3C9-E4AB544DBF16}" dt="2023-12-07T07:15:19.844" v="6389"/>
          <ac:spMkLst>
            <pc:docMk/>
            <pc:sldMk cId="0" sldId="258"/>
            <ac:spMk id="260" creationId="{0FA36C42-8820-0DC5-D281-2D80F6275F65}"/>
          </ac:spMkLst>
        </pc:spChg>
        <pc:spChg chg="mod">
          <ac:chgData name="Xulin Chen" userId="9847f42d-7ff7-4fed-ba6f-bc3f718b21aa" providerId="ADAL" clId="{B644FF8E-40D3-4F4F-B3C9-E4AB544DBF16}" dt="2023-12-07T07:15:19.844" v="6389"/>
          <ac:spMkLst>
            <pc:docMk/>
            <pc:sldMk cId="0" sldId="258"/>
            <ac:spMk id="261" creationId="{5543ECB3-34DB-FBAF-67F0-D27764A92920}"/>
          </ac:spMkLst>
        </pc:spChg>
        <pc:spChg chg="mod">
          <ac:chgData name="Xulin Chen" userId="9847f42d-7ff7-4fed-ba6f-bc3f718b21aa" providerId="ADAL" clId="{B644FF8E-40D3-4F4F-B3C9-E4AB544DBF16}" dt="2023-12-07T07:15:19.844" v="6389"/>
          <ac:spMkLst>
            <pc:docMk/>
            <pc:sldMk cId="0" sldId="258"/>
            <ac:spMk id="262" creationId="{EA4E4DB1-90D1-F970-B1D6-E21586F6B6E2}"/>
          </ac:spMkLst>
        </pc:spChg>
        <pc:spChg chg="mod">
          <ac:chgData name="Xulin Chen" userId="9847f42d-7ff7-4fed-ba6f-bc3f718b21aa" providerId="ADAL" clId="{B644FF8E-40D3-4F4F-B3C9-E4AB544DBF16}" dt="2023-12-07T07:15:19.844" v="6389"/>
          <ac:spMkLst>
            <pc:docMk/>
            <pc:sldMk cId="0" sldId="258"/>
            <ac:spMk id="263" creationId="{3889D614-7900-9588-6768-603EB6051736}"/>
          </ac:spMkLst>
        </pc:spChg>
        <pc:spChg chg="mod">
          <ac:chgData name="Xulin Chen" userId="9847f42d-7ff7-4fed-ba6f-bc3f718b21aa" providerId="ADAL" clId="{B644FF8E-40D3-4F4F-B3C9-E4AB544DBF16}" dt="2023-12-07T07:15:19.844" v="6389"/>
          <ac:spMkLst>
            <pc:docMk/>
            <pc:sldMk cId="0" sldId="258"/>
            <ac:spMk id="264" creationId="{BEE7CDB3-F756-F3F0-CC5F-CAE134AD1F77}"/>
          </ac:spMkLst>
        </pc:spChg>
        <pc:spChg chg="mod">
          <ac:chgData name="Xulin Chen" userId="9847f42d-7ff7-4fed-ba6f-bc3f718b21aa" providerId="ADAL" clId="{B644FF8E-40D3-4F4F-B3C9-E4AB544DBF16}" dt="2023-12-07T07:15:19.844" v="6389"/>
          <ac:spMkLst>
            <pc:docMk/>
            <pc:sldMk cId="0" sldId="258"/>
            <ac:spMk id="265" creationId="{59825CF9-63AF-93A9-B97D-88859A10EF54}"/>
          </ac:spMkLst>
        </pc:spChg>
        <pc:spChg chg="mod">
          <ac:chgData name="Xulin Chen" userId="9847f42d-7ff7-4fed-ba6f-bc3f718b21aa" providerId="ADAL" clId="{B644FF8E-40D3-4F4F-B3C9-E4AB544DBF16}" dt="2023-12-07T07:15:19.844" v="6389"/>
          <ac:spMkLst>
            <pc:docMk/>
            <pc:sldMk cId="0" sldId="258"/>
            <ac:spMk id="266" creationId="{F04C81E6-187F-3EFA-1075-3B14EE580CBF}"/>
          </ac:spMkLst>
        </pc:spChg>
        <pc:spChg chg="mod">
          <ac:chgData name="Xulin Chen" userId="9847f42d-7ff7-4fed-ba6f-bc3f718b21aa" providerId="ADAL" clId="{B644FF8E-40D3-4F4F-B3C9-E4AB544DBF16}" dt="2023-12-07T07:15:19.844" v="6389"/>
          <ac:spMkLst>
            <pc:docMk/>
            <pc:sldMk cId="0" sldId="258"/>
            <ac:spMk id="267" creationId="{1C53E745-C22B-3AB3-484E-A38DF3EB4D05}"/>
          </ac:spMkLst>
        </pc:spChg>
        <pc:spChg chg="mod">
          <ac:chgData name="Xulin Chen" userId="9847f42d-7ff7-4fed-ba6f-bc3f718b21aa" providerId="ADAL" clId="{B644FF8E-40D3-4F4F-B3C9-E4AB544DBF16}" dt="2023-12-07T07:15:19.844" v="6389"/>
          <ac:spMkLst>
            <pc:docMk/>
            <pc:sldMk cId="0" sldId="258"/>
            <ac:spMk id="268" creationId="{2B0AA49F-46AF-C6AF-7FC7-2439F87A644D}"/>
          </ac:spMkLst>
        </pc:spChg>
        <pc:spChg chg="mod">
          <ac:chgData name="Xulin Chen" userId="9847f42d-7ff7-4fed-ba6f-bc3f718b21aa" providerId="ADAL" clId="{B644FF8E-40D3-4F4F-B3C9-E4AB544DBF16}" dt="2023-12-07T07:15:19.844" v="6389"/>
          <ac:spMkLst>
            <pc:docMk/>
            <pc:sldMk cId="0" sldId="258"/>
            <ac:spMk id="269" creationId="{EC0E33BD-0756-A488-8F99-DDADF64A03B9}"/>
          </ac:spMkLst>
        </pc:spChg>
        <pc:spChg chg="mod">
          <ac:chgData name="Xulin Chen" userId="9847f42d-7ff7-4fed-ba6f-bc3f718b21aa" providerId="ADAL" clId="{B644FF8E-40D3-4F4F-B3C9-E4AB544DBF16}" dt="2023-12-07T07:15:19.844" v="6389"/>
          <ac:spMkLst>
            <pc:docMk/>
            <pc:sldMk cId="0" sldId="258"/>
            <ac:spMk id="270" creationId="{52B4F914-DC0C-F3A1-E997-F4D68DEC4743}"/>
          </ac:spMkLst>
        </pc:spChg>
        <pc:spChg chg="mod">
          <ac:chgData name="Xulin Chen" userId="9847f42d-7ff7-4fed-ba6f-bc3f718b21aa" providerId="ADAL" clId="{B644FF8E-40D3-4F4F-B3C9-E4AB544DBF16}" dt="2023-12-07T07:15:19.844" v="6389"/>
          <ac:spMkLst>
            <pc:docMk/>
            <pc:sldMk cId="0" sldId="258"/>
            <ac:spMk id="271" creationId="{A018EDC4-902F-8BBB-79C8-EA6C638736B3}"/>
          </ac:spMkLst>
        </pc:spChg>
        <pc:spChg chg="mod">
          <ac:chgData name="Xulin Chen" userId="9847f42d-7ff7-4fed-ba6f-bc3f718b21aa" providerId="ADAL" clId="{B644FF8E-40D3-4F4F-B3C9-E4AB544DBF16}" dt="2023-12-07T07:15:19.844" v="6389"/>
          <ac:spMkLst>
            <pc:docMk/>
            <pc:sldMk cId="0" sldId="258"/>
            <ac:spMk id="272" creationId="{DD86CE24-529F-244C-567D-90DADF0F3DB7}"/>
          </ac:spMkLst>
        </pc:spChg>
        <pc:spChg chg="mod">
          <ac:chgData name="Xulin Chen" userId="9847f42d-7ff7-4fed-ba6f-bc3f718b21aa" providerId="ADAL" clId="{B644FF8E-40D3-4F4F-B3C9-E4AB544DBF16}" dt="2023-12-07T07:15:19.844" v="6389"/>
          <ac:spMkLst>
            <pc:docMk/>
            <pc:sldMk cId="0" sldId="258"/>
            <ac:spMk id="273" creationId="{F4C9A662-437D-5177-87BA-EF24317E04C4}"/>
          </ac:spMkLst>
        </pc:spChg>
        <pc:spChg chg="mod">
          <ac:chgData name="Xulin Chen" userId="9847f42d-7ff7-4fed-ba6f-bc3f718b21aa" providerId="ADAL" clId="{B644FF8E-40D3-4F4F-B3C9-E4AB544DBF16}" dt="2023-12-07T07:15:19.844" v="6389"/>
          <ac:spMkLst>
            <pc:docMk/>
            <pc:sldMk cId="0" sldId="258"/>
            <ac:spMk id="274" creationId="{4E1D34E4-0BF5-1E2F-80C2-43C3B254B0C2}"/>
          </ac:spMkLst>
        </pc:spChg>
        <pc:spChg chg="mod">
          <ac:chgData name="Xulin Chen" userId="9847f42d-7ff7-4fed-ba6f-bc3f718b21aa" providerId="ADAL" clId="{B644FF8E-40D3-4F4F-B3C9-E4AB544DBF16}" dt="2023-12-07T07:15:19.844" v="6389"/>
          <ac:spMkLst>
            <pc:docMk/>
            <pc:sldMk cId="0" sldId="258"/>
            <ac:spMk id="275" creationId="{1BB81583-AF28-57B7-E447-31FB0C1C5A33}"/>
          </ac:spMkLst>
        </pc:spChg>
        <pc:spChg chg="mod">
          <ac:chgData name="Xulin Chen" userId="9847f42d-7ff7-4fed-ba6f-bc3f718b21aa" providerId="ADAL" clId="{B644FF8E-40D3-4F4F-B3C9-E4AB544DBF16}" dt="2023-12-07T07:15:19.844" v="6389"/>
          <ac:spMkLst>
            <pc:docMk/>
            <pc:sldMk cId="0" sldId="258"/>
            <ac:spMk id="276" creationId="{83B263FF-FDFB-5401-F10B-C6DE8D1AF160}"/>
          </ac:spMkLst>
        </pc:spChg>
        <pc:spChg chg="mod">
          <ac:chgData name="Xulin Chen" userId="9847f42d-7ff7-4fed-ba6f-bc3f718b21aa" providerId="ADAL" clId="{B644FF8E-40D3-4F4F-B3C9-E4AB544DBF16}" dt="2023-12-07T07:15:19.844" v="6389"/>
          <ac:spMkLst>
            <pc:docMk/>
            <pc:sldMk cId="0" sldId="258"/>
            <ac:spMk id="277" creationId="{C5B69808-444A-26D9-A43F-CEBB0C995EAB}"/>
          </ac:spMkLst>
        </pc:spChg>
        <pc:spChg chg="mod">
          <ac:chgData name="Xulin Chen" userId="9847f42d-7ff7-4fed-ba6f-bc3f718b21aa" providerId="ADAL" clId="{B644FF8E-40D3-4F4F-B3C9-E4AB544DBF16}" dt="2023-12-07T07:15:19.844" v="6389"/>
          <ac:spMkLst>
            <pc:docMk/>
            <pc:sldMk cId="0" sldId="258"/>
            <ac:spMk id="278" creationId="{A272B803-746C-7C63-A71C-C3BFD223E242}"/>
          </ac:spMkLst>
        </pc:spChg>
        <pc:spChg chg="mod">
          <ac:chgData name="Xulin Chen" userId="9847f42d-7ff7-4fed-ba6f-bc3f718b21aa" providerId="ADAL" clId="{B644FF8E-40D3-4F4F-B3C9-E4AB544DBF16}" dt="2023-12-07T07:15:19.844" v="6389"/>
          <ac:spMkLst>
            <pc:docMk/>
            <pc:sldMk cId="0" sldId="258"/>
            <ac:spMk id="279" creationId="{12A5A04F-3C2D-6D42-2264-E02C04E90F8B}"/>
          </ac:spMkLst>
        </pc:spChg>
        <pc:spChg chg="mod">
          <ac:chgData name="Xulin Chen" userId="9847f42d-7ff7-4fed-ba6f-bc3f718b21aa" providerId="ADAL" clId="{B644FF8E-40D3-4F4F-B3C9-E4AB544DBF16}" dt="2023-12-07T07:15:19.844" v="6389"/>
          <ac:spMkLst>
            <pc:docMk/>
            <pc:sldMk cId="0" sldId="258"/>
            <ac:spMk id="280" creationId="{4C3CE8C6-84B4-C6D1-633E-432E729ED280}"/>
          </ac:spMkLst>
        </pc:spChg>
        <pc:spChg chg="mod">
          <ac:chgData name="Xulin Chen" userId="9847f42d-7ff7-4fed-ba6f-bc3f718b21aa" providerId="ADAL" clId="{B644FF8E-40D3-4F4F-B3C9-E4AB544DBF16}" dt="2023-12-07T07:15:19.844" v="6389"/>
          <ac:spMkLst>
            <pc:docMk/>
            <pc:sldMk cId="0" sldId="258"/>
            <ac:spMk id="281" creationId="{146551E8-B82F-AC01-2040-C11633FBE345}"/>
          </ac:spMkLst>
        </pc:spChg>
        <pc:spChg chg="mod">
          <ac:chgData name="Xulin Chen" userId="9847f42d-7ff7-4fed-ba6f-bc3f718b21aa" providerId="ADAL" clId="{B644FF8E-40D3-4F4F-B3C9-E4AB544DBF16}" dt="2023-12-07T07:16:34.664" v="6405" actId="207"/>
          <ac:spMkLst>
            <pc:docMk/>
            <pc:sldMk cId="0" sldId="258"/>
            <ac:spMk id="283" creationId="{B4E7EC19-FF60-9565-7320-576E434A03E4}"/>
          </ac:spMkLst>
        </pc:spChg>
        <pc:spChg chg="mod">
          <ac:chgData name="Xulin Chen" userId="9847f42d-7ff7-4fed-ba6f-bc3f718b21aa" providerId="ADAL" clId="{B644FF8E-40D3-4F4F-B3C9-E4AB544DBF16}" dt="2023-12-07T07:15:19.844" v="6389"/>
          <ac:spMkLst>
            <pc:docMk/>
            <pc:sldMk cId="0" sldId="258"/>
            <ac:spMk id="284" creationId="{148133B0-9FDE-3ECD-DC71-7127F77D2373}"/>
          </ac:spMkLst>
        </pc:spChg>
        <pc:spChg chg="mod">
          <ac:chgData name="Xulin Chen" userId="9847f42d-7ff7-4fed-ba6f-bc3f718b21aa" providerId="ADAL" clId="{B644FF8E-40D3-4F4F-B3C9-E4AB544DBF16}" dt="2023-12-07T07:15:19.844" v="6389"/>
          <ac:spMkLst>
            <pc:docMk/>
            <pc:sldMk cId="0" sldId="258"/>
            <ac:spMk id="285" creationId="{E02BDA3D-8652-0040-1B21-D878CBE2E14F}"/>
          </ac:spMkLst>
        </pc:spChg>
        <pc:spChg chg="mod">
          <ac:chgData name="Xulin Chen" userId="9847f42d-7ff7-4fed-ba6f-bc3f718b21aa" providerId="ADAL" clId="{B644FF8E-40D3-4F4F-B3C9-E4AB544DBF16}" dt="2023-12-07T07:15:19.844" v="6389"/>
          <ac:spMkLst>
            <pc:docMk/>
            <pc:sldMk cId="0" sldId="258"/>
            <ac:spMk id="286" creationId="{EFB69EE5-DF7E-F114-692C-453EF6AFBBBE}"/>
          </ac:spMkLst>
        </pc:spChg>
        <pc:spChg chg="mod">
          <ac:chgData name="Xulin Chen" userId="9847f42d-7ff7-4fed-ba6f-bc3f718b21aa" providerId="ADAL" clId="{B644FF8E-40D3-4F4F-B3C9-E4AB544DBF16}" dt="2023-12-07T07:15:19.844" v="6389"/>
          <ac:spMkLst>
            <pc:docMk/>
            <pc:sldMk cId="0" sldId="258"/>
            <ac:spMk id="287" creationId="{B5720F0C-946C-92B9-8ADB-AA7B1D701609}"/>
          </ac:spMkLst>
        </pc:spChg>
        <pc:spChg chg="mod">
          <ac:chgData name="Xulin Chen" userId="9847f42d-7ff7-4fed-ba6f-bc3f718b21aa" providerId="ADAL" clId="{B644FF8E-40D3-4F4F-B3C9-E4AB544DBF16}" dt="2023-12-07T07:15:19.844" v="6389"/>
          <ac:spMkLst>
            <pc:docMk/>
            <pc:sldMk cId="0" sldId="258"/>
            <ac:spMk id="288" creationId="{9734F5E1-DBF8-5C2E-07FB-72A3A70FE106}"/>
          </ac:spMkLst>
        </pc:spChg>
        <pc:spChg chg="mod">
          <ac:chgData name="Xulin Chen" userId="9847f42d-7ff7-4fed-ba6f-bc3f718b21aa" providerId="ADAL" clId="{B644FF8E-40D3-4F4F-B3C9-E4AB544DBF16}" dt="2023-12-07T07:15:19.844" v="6389"/>
          <ac:spMkLst>
            <pc:docMk/>
            <pc:sldMk cId="0" sldId="258"/>
            <ac:spMk id="289" creationId="{F662E3BF-2A15-D977-94F9-00085E6934B3}"/>
          </ac:spMkLst>
        </pc:spChg>
        <pc:spChg chg="add del mod">
          <ac:chgData name="Xulin Chen" userId="9847f42d-7ff7-4fed-ba6f-bc3f718b21aa" providerId="ADAL" clId="{B644FF8E-40D3-4F4F-B3C9-E4AB544DBF16}" dt="2023-12-07T07:17:10.544" v="6417" actId="478"/>
          <ac:spMkLst>
            <pc:docMk/>
            <pc:sldMk cId="0" sldId="258"/>
            <ac:spMk id="290" creationId="{F3E7FB37-69B1-73D2-DA20-AB08B057E0D3}"/>
          </ac:spMkLst>
        </pc:spChg>
        <pc:spChg chg="add del mod">
          <ac:chgData name="Xulin Chen" userId="9847f42d-7ff7-4fed-ba6f-bc3f718b21aa" providerId="ADAL" clId="{B644FF8E-40D3-4F4F-B3C9-E4AB544DBF16}" dt="2023-12-07T07:17:13.614" v="6420" actId="478"/>
          <ac:spMkLst>
            <pc:docMk/>
            <pc:sldMk cId="0" sldId="258"/>
            <ac:spMk id="291" creationId="{E4423A32-2FCD-F6F7-B325-FD0148D53243}"/>
          </ac:spMkLst>
        </pc:spChg>
        <pc:spChg chg="add del mod">
          <ac:chgData name="Xulin Chen" userId="9847f42d-7ff7-4fed-ba6f-bc3f718b21aa" providerId="ADAL" clId="{B644FF8E-40D3-4F4F-B3C9-E4AB544DBF16}" dt="2023-12-07T07:17:11.781" v="6418" actId="478"/>
          <ac:spMkLst>
            <pc:docMk/>
            <pc:sldMk cId="0" sldId="258"/>
            <ac:spMk id="292" creationId="{2E13F110-C7B6-3D92-5C3F-EC431AF1C10E}"/>
          </ac:spMkLst>
        </pc:spChg>
        <pc:spChg chg="add del mod">
          <ac:chgData name="Xulin Chen" userId="9847f42d-7ff7-4fed-ba6f-bc3f718b21aa" providerId="ADAL" clId="{B644FF8E-40D3-4F4F-B3C9-E4AB544DBF16}" dt="2023-12-07T07:20:15.973" v="6556" actId="478"/>
          <ac:spMkLst>
            <pc:docMk/>
            <pc:sldMk cId="0" sldId="258"/>
            <ac:spMk id="293" creationId="{D620679E-CE67-C691-A119-A3B3EB4245B3}"/>
          </ac:spMkLst>
        </pc:spChg>
        <pc:spChg chg="add del mod">
          <ac:chgData name="Xulin Chen" userId="9847f42d-7ff7-4fed-ba6f-bc3f718b21aa" providerId="ADAL" clId="{B644FF8E-40D3-4F4F-B3C9-E4AB544DBF16}" dt="2023-12-07T07:15:46.294" v="6395" actId="478"/>
          <ac:spMkLst>
            <pc:docMk/>
            <pc:sldMk cId="0" sldId="258"/>
            <ac:spMk id="294" creationId="{A9AD413E-0BB1-E227-CEBB-E70731DD5A4B}"/>
          </ac:spMkLst>
        </pc:spChg>
        <pc:spChg chg="add del mod">
          <ac:chgData name="Xulin Chen" userId="9847f42d-7ff7-4fed-ba6f-bc3f718b21aa" providerId="ADAL" clId="{B644FF8E-40D3-4F4F-B3C9-E4AB544DBF16}" dt="2023-12-07T07:16:51.721" v="6410" actId="478"/>
          <ac:spMkLst>
            <pc:docMk/>
            <pc:sldMk cId="0" sldId="258"/>
            <ac:spMk id="295" creationId="{8FC09B1E-3FAC-A312-2B14-C3A1C71DC2BC}"/>
          </ac:spMkLst>
        </pc:spChg>
        <pc:grpChg chg="add del mod">
          <ac:chgData name="Xulin Chen" userId="9847f42d-7ff7-4fed-ba6f-bc3f718b21aa" providerId="ADAL" clId="{B644FF8E-40D3-4F4F-B3C9-E4AB544DBF16}" dt="2023-12-07T07:20:15.973" v="6556" actId="478"/>
          <ac:grpSpMkLst>
            <pc:docMk/>
            <pc:sldMk cId="0" sldId="258"/>
            <ac:grpSpMk id="10" creationId="{FA826417-814A-B97D-D7F0-A90BF05BBC31}"/>
          </ac:grpSpMkLst>
        </pc:grpChg>
        <pc:grpChg chg="add del mod">
          <ac:chgData name="Xulin Chen" userId="9847f42d-7ff7-4fed-ba6f-bc3f718b21aa" providerId="ADAL" clId="{B644FF8E-40D3-4F4F-B3C9-E4AB544DBF16}" dt="2023-12-07T07:15:45.070" v="6394" actId="478"/>
          <ac:grpSpMkLst>
            <pc:docMk/>
            <pc:sldMk cId="0" sldId="258"/>
            <ac:grpSpMk id="27" creationId="{5ABF8E6A-B34E-58E6-03D8-78C4CDF77307}"/>
          </ac:grpSpMkLst>
        </pc:grpChg>
        <pc:grpChg chg="add del mod">
          <ac:chgData name="Xulin Chen" userId="9847f42d-7ff7-4fed-ba6f-bc3f718b21aa" providerId="ADAL" clId="{B644FF8E-40D3-4F4F-B3C9-E4AB544DBF16}" dt="2023-12-07T07:20:15.973" v="6556" actId="478"/>
          <ac:grpSpMkLst>
            <pc:docMk/>
            <pc:sldMk cId="0" sldId="258"/>
            <ac:grpSpMk id="34" creationId="{CD25935B-2540-1394-1477-5128C3FF2EC2}"/>
          </ac:grpSpMkLst>
        </pc:grpChg>
        <pc:grpChg chg="add del mod">
          <ac:chgData name="Xulin Chen" userId="9847f42d-7ff7-4fed-ba6f-bc3f718b21aa" providerId="ADAL" clId="{B644FF8E-40D3-4F4F-B3C9-E4AB544DBF16}" dt="2023-12-07T07:20:15.973" v="6556" actId="478"/>
          <ac:grpSpMkLst>
            <pc:docMk/>
            <pc:sldMk cId="0" sldId="258"/>
            <ac:grpSpMk id="39" creationId="{B8AB355C-9500-82AE-5E51-7D53AF45C185}"/>
          </ac:grpSpMkLst>
        </pc:grpChg>
        <pc:grpChg chg="add del mod">
          <ac:chgData name="Xulin Chen" userId="9847f42d-7ff7-4fed-ba6f-bc3f718b21aa" providerId="ADAL" clId="{B644FF8E-40D3-4F4F-B3C9-E4AB544DBF16}" dt="2023-12-07T07:20:15.973" v="6556" actId="478"/>
          <ac:grpSpMkLst>
            <pc:docMk/>
            <pc:sldMk cId="0" sldId="258"/>
            <ac:grpSpMk id="47" creationId="{670BB123-0D5F-2E63-2D22-5BC7BF576F24}"/>
          </ac:grpSpMkLst>
        </pc:grpChg>
        <pc:grpChg chg="add del mod">
          <ac:chgData name="Xulin Chen" userId="9847f42d-7ff7-4fed-ba6f-bc3f718b21aa" providerId="ADAL" clId="{B644FF8E-40D3-4F4F-B3C9-E4AB544DBF16}" dt="2023-12-07T07:20:15.973" v="6556" actId="478"/>
          <ac:grpSpMkLst>
            <pc:docMk/>
            <pc:sldMk cId="0" sldId="258"/>
            <ac:grpSpMk id="63" creationId="{C20A1AC2-DA3C-BF9A-6C66-23EBA4641082}"/>
          </ac:grpSpMkLst>
        </pc:grpChg>
        <pc:grpChg chg="add del mod">
          <ac:chgData name="Xulin Chen" userId="9847f42d-7ff7-4fed-ba6f-bc3f718b21aa" providerId="ADAL" clId="{B644FF8E-40D3-4F4F-B3C9-E4AB544DBF16}" dt="2023-12-07T07:20:15.973" v="6556" actId="478"/>
          <ac:grpSpMkLst>
            <pc:docMk/>
            <pc:sldMk cId="0" sldId="258"/>
            <ac:grpSpMk id="94" creationId="{0F06B3D2-DF9B-9437-1079-FB64E1A2E431}"/>
          </ac:grpSpMkLst>
        </pc:grpChg>
        <pc:grpChg chg="mod">
          <ac:chgData name="Xulin Chen" userId="9847f42d-7ff7-4fed-ba6f-bc3f718b21aa" providerId="ADAL" clId="{B644FF8E-40D3-4F4F-B3C9-E4AB544DBF16}" dt="2023-12-07T07:15:19.844" v="6389"/>
          <ac:grpSpMkLst>
            <pc:docMk/>
            <pc:sldMk cId="0" sldId="258"/>
            <ac:grpSpMk id="95" creationId="{6A47E7E3-0673-4657-F08A-E23D7D7E44FB}"/>
          </ac:grpSpMkLst>
        </pc:grpChg>
        <pc:grpChg chg="add del mod">
          <ac:chgData name="Xulin Chen" userId="9847f42d-7ff7-4fed-ba6f-bc3f718b21aa" providerId="ADAL" clId="{B644FF8E-40D3-4F4F-B3C9-E4AB544DBF16}" dt="2023-12-07T07:16:53.476" v="6411" actId="478"/>
          <ac:grpSpMkLst>
            <pc:docMk/>
            <pc:sldMk cId="0" sldId="258"/>
            <ac:grpSpMk id="104" creationId="{8DF348CA-6ECA-8AC1-3C74-ECEAE99A8ACD}"/>
          </ac:grpSpMkLst>
        </pc:grpChg>
        <pc:grpChg chg="add del mod">
          <ac:chgData name="Xulin Chen" userId="9847f42d-7ff7-4fed-ba6f-bc3f718b21aa" providerId="ADAL" clId="{B644FF8E-40D3-4F4F-B3C9-E4AB544DBF16}" dt="2023-12-07T07:20:15.973" v="6556" actId="478"/>
          <ac:grpSpMkLst>
            <pc:docMk/>
            <pc:sldMk cId="0" sldId="258"/>
            <ac:grpSpMk id="109" creationId="{0976DBB6-7E35-AFFD-77C1-D15C4EA63020}"/>
          </ac:grpSpMkLst>
        </pc:grpChg>
        <pc:grpChg chg="add del mod">
          <ac:chgData name="Xulin Chen" userId="9847f42d-7ff7-4fed-ba6f-bc3f718b21aa" providerId="ADAL" clId="{B644FF8E-40D3-4F4F-B3C9-E4AB544DBF16}" dt="2023-12-07T07:16:54.361" v="6412" actId="478"/>
          <ac:grpSpMkLst>
            <pc:docMk/>
            <pc:sldMk cId="0" sldId="258"/>
            <ac:grpSpMk id="112" creationId="{AC21CB2B-CB7D-F7C6-0DD6-16D716515D4F}"/>
          </ac:grpSpMkLst>
        </pc:grpChg>
        <pc:grpChg chg="mod">
          <ac:chgData name="Xulin Chen" userId="9847f42d-7ff7-4fed-ba6f-bc3f718b21aa" providerId="ADAL" clId="{B644FF8E-40D3-4F4F-B3C9-E4AB544DBF16}" dt="2023-12-07T07:15:19.844" v="6389"/>
          <ac:grpSpMkLst>
            <pc:docMk/>
            <pc:sldMk cId="0" sldId="258"/>
            <ac:grpSpMk id="114" creationId="{2054BBDE-7DD2-C20A-A257-6DA70D0E8447}"/>
          </ac:grpSpMkLst>
        </pc:grpChg>
        <pc:grpChg chg="add del mod">
          <ac:chgData name="Xulin Chen" userId="9847f42d-7ff7-4fed-ba6f-bc3f718b21aa" providerId="ADAL" clId="{B644FF8E-40D3-4F4F-B3C9-E4AB544DBF16}" dt="2023-12-07T07:20:15.973" v="6556" actId="478"/>
          <ac:grpSpMkLst>
            <pc:docMk/>
            <pc:sldMk cId="0" sldId="258"/>
            <ac:grpSpMk id="131" creationId="{CE8FB972-A3D3-E8A7-AC53-7398569447CF}"/>
          </ac:grpSpMkLst>
        </pc:grpChg>
        <pc:grpChg chg="add del mod">
          <ac:chgData name="Xulin Chen" userId="9847f42d-7ff7-4fed-ba6f-bc3f718b21aa" providerId="ADAL" clId="{B644FF8E-40D3-4F4F-B3C9-E4AB544DBF16}" dt="2023-12-07T07:20:15.973" v="6556" actId="478"/>
          <ac:grpSpMkLst>
            <pc:docMk/>
            <pc:sldMk cId="0" sldId="258"/>
            <ac:grpSpMk id="282" creationId="{32A810BC-8E39-B82F-2A97-3C7D9FB95640}"/>
          </ac:grpSpMkLst>
        </pc:grpChg>
        <pc:graphicFrameChg chg="modGraphic">
          <ac:chgData name="Xulin Chen" userId="9847f42d-7ff7-4fed-ba6f-bc3f718b21aa" providerId="ADAL" clId="{B644FF8E-40D3-4F4F-B3C9-E4AB544DBF16}" dt="2023-12-07T06:28:42.101" v="5650" actId="20577"/>
          <ac:graphicFrameMkLst>
            <pc:docMk/>
            <pc:sldMk cId="0" sldId="258"/>
            <ac:graphicFrameMk id="91" creationId="{00000000-0000-0000-0000-000000000000}"/>
          </ac:graphicFrameMkLst>
        </pc:graphicFrameChg>
      </pc:sldChg>
      <pc:sldChg chg="addSp delSp modSp mod">
        <pc:chgData name="Xulin Chen" userId="9847f42d-7ff7-4fed-ba6f-bc3f718b21aa" providerId="ADAL" clId="{B644FF8E-40D3-4F4F-B3C9-E4AB544DBF16}" dt="2023-12-07T07:36:39.254" v="7298" actId="1036"/>
        <pc:sldMkLst>
          <pc:docMk/>
          <pc:sldMk cId="0" sldId="259"/>
        </pc:sldMkLst>
        <pc:spChg chg="add del mod">
          <ac:chgData name="Xulin Chen" userId="9847f42d-7ff7-4fed-ba6f-bc3f718b21aa" providerId="ADAL" clId="{B644FF8E-40D3-4F4F-B3C9-E4AB544DBF16}" dt="2023-12-07T00:19:22.796" v="2212" actId="478"/>
          <ac:spMkLst>
            <pc:docMk/>
            <pc:sldMk cId="0" sldId="259"/>
            <ac:spMk id="2" creationId="{349060E9-BFA6-281D-E83B-DB70275A2CA1}"/>
          </ac:spMkLst>
        </pc:spChg>
        <pc:spChg chg="del mod">
          <ac:chgData name="Xulin Chen" userId="9847f42d-7ff7-4fed-ba6f-bc3f718b21aa" providerId="ADAL" clId="{B644FF8E-40D3-4F4F-B3C9-E4AB544DBF16}" dt="2023-12-07T07:25:26.485" v="6712" actId="478"/>
          <ac:spMkLst>
            <pc:docMk/>
            <pc:sldMk cId="0" sldId="259"/>
            <ac:spMk id="4" creationId="{9DC04376-1BFE-AA41-4457-E22F34A208AF}"/>
          </ac:spMkLst>
        </pc:spChg>
        <pc:spChg chg="add del mod">
          <ac:chgData name="Xulin Chen" userId="9847f42d-7ff7-4fed-ba6f-bc3f718b21aa" providerId="ADAL" clId="{B644FF8E-40D3-4F4F-B3C9-E4AB544DBF16}" dt="2023-12-07T07:20:29.847" v="6558"/>
          <ac:spMkLst>
            <pc:docMk/>
            <pc:sldMk cId="0" sldId="259"/>
            <ac:spMk id="5" creationId="{5B5E0DEC-A982-3100-C12D-180DDEE0908C}"/>
          </ac:spMkLst>
        </pc:spChg>
        <pc:spChg chg="mod">
          <ac:chgData name="Xulin Chen" userId="9847f42d-7ff7-4fed-ba6f-bc3f718b21aa" providerId="ADAL" clId="{B644FF8E-40D3-4F4F-B3C9-E4AB544DBF16}" dt="2023-12-07T07:20:18.277" v="6557"/>
          <ac:spMkLst>
            <pc:docMk/>
            <pc:sldMk cId="0" sldId="259"/>
            <ac:spMk id="7" creationId="{EB88A795-EB2A-8E5A-41CF-576BD1009BFF}"/>
          </ac:spMkLst>
        </pc:spChg>
        <pc:spChg chg="mod">
          <ac:chgData name="Xulin Chen" userId="9847f42d-7ff7-4fed-ba6f-bc3f718b21aa" providerId="ADAL" clId="{B644FF8E-40D3-4F4F-B3C9-E4AB544DBF16}" dt="2023-12-07T07:20:18.277" v="6557"/>
          <ac:spMkLst>
            <pc:docMk/>
            <pc:sldMk cId="0" sldId="259"/>
            <ac:spMk id="8" creationId="{9D034ED3-0F4E-7BF8-9355-29ADDBB44F83}"/>
          </ac:spMkLst>
        </pc:spChg>
        <pc:spChg chg="mod">
          <ac:chgData name="Xulin Chen" userId="9847f42d-7ff7-4fed-ba6f-bc3f718b21aa" providerId="ADAL" clId="{B644FF8E-40D3-4F4F-B3C9-E4AB544DBF16}" dt="2023-12-07T07:20:18.277" v="6557"/>
          <ac:spMkLst>
            <pc:docMk/>
            <pc:sldMk cId="0" sldId="259"/>
            <ac:spMk id="9" creationId="{2C589C57-7FB1-F70F-FD15-C4BA2660BC5D}"/>
          </ac:spMkLst>
        </pc:spChg>
        <pc:spChg chg="mod">
          <ac:chgData name="Xulin Chen" userId="9847f42d-7ff7-4fed-ba6f-bc3f718b21aa" providerId="ADAL" clId="{B644FF8E-40D3-4F4F-B3C9-E4AB544DBF16}" dt="2023-12-07T07:20:18.277" v="6557"/>
          <ac:spMkLst>
            <pc:docMk/>
            <pc:sldMk cId="0" sldId="259"/>
            <ac:spMk id="10" creationId="{EADE8C7C-AB2D-9107-4405-6C26DA315C30}"/>
          </ac:spMkLst>
        </pc:spChg>
        <pc:spChg chg="mod">
          <ac:chgData name="Xulin Chen" userId="9847f42d-7ff7-4fed-ba6f-bc3f718b21aa" providerId="ADAL" clId="{B644FF8E-40D3-4F4F-B3C9-E4AB544DBF16}" dt="2023-12-07T07:20:18.277" v="6557"/>
          <ac:spMkLst>
            <pc:docMk/>
            <pc:sldMk cId="0" sldId="259"/>
            <ac:spMk id="11" creationId="{03F2FAFE-6CF8-002D-E934-B9FEAC7C8037}"/>
          </ac:spMkLst>
        </pc:spChg>
        <pc:spChg chg="mod">
          <ac:chgData name="Xulin Chen" userId="9847f42d-7ff7-4fed-ba6f-bc3f718b21aa" providerId="ADAL" clId="{B644FF8E-40D3-4F4F-B3C9-E4AB544DBF16}" dt="2023-12-07T07:20:18.277" v="6557"/>
          <ac:spMkLst>
            <pc:docMk/>
            <pc:sldMk cId="0" sldId="259"/>
            <ac:spMk id="12" creationId="{860C40C3-0517-EBD2-B1AC-309CE1396CEC}"/>
          </ac:spMkLst>
        </pc:spChg>
        <pc:spChg chg="mod">
          <ac:chgData name="Xulin Chen" userId="9847f42d-7ff7-4fed-ba6f-bc3f718b21aa" providerId="ADAL" clId="{B644FF8E-40D3-4F4F-B3C9-E4AB544DBF16}" dt="2023-12-07T07:20:18.277" v="6557"/>
          <ac:spMkLst>
            <pc:docMk/>
            <pc:sldMk cId="0" sldId="259"/>
            <ac:spMk id="13" creationId="{C0C69CB7-F444-E376-6706-2C5ABC5C8BB3}"/>
          </ac:spMkLst>
        </pc:spChg>
        <pc:spChg chg="mod">
          <ac:chgData name="Xulin Chen" userId="9847f42d-7ff7-4fed-ba6f-bc3f718b21aa" providerId="ADAL" clId="{B644FF8E-40D3-4F4F-B3C9-E4AB544DBF16}" dt="2023-12-07T07:20:18.277" v="6557"/>
          <ac:spMkLst>
            <pc:docMk/>
            <pc:sldMk cId="0" sldId="259"/>
            <ac:spMk id="14" creationId="{E55AC69D-EF93-2B8B-FA64-53785BD4B284}"/>
          </ac:spMkLst>
        </pc:spChg>
        <pc:spChg chg="mod">
          <ac:chgData name="Xulin Chen" userId="9847f42d-7ff7-4fed-ba6f-bc3f718b21aa" providerId="ADAL" clId="{B644FF8E-40D3-4F4F-B3C9-E4AB544DBF16}" dt="2023-12-07T07:20:18.277" v="6557"/>
          <ac:spMkLst>
            <pc:docMk/>
            <pc:sldMk cId="0" sldId="259"/>
            <ac:spMk id="15" creationId="{A94F690E-4217-E69C-C21B-AE315A09E078}"/>
          </ac:spMkLst>
        </pc:spChg>
        <pc:spChg chg="mod">
          <ac:chgData name="Xulin Chen" userId="9847f42d-7ff7-4fed-ba6f-bc3f718b21aa" providerId="ADAL" clId="{B644FF8E-40D3-4F4F-B3C9-E4AB544DBF16}" dt="2023-12-07T07:20:18.277" v="6557"/>
          <ac:spMkLst>
            <pc:docMk/>
            <pc:sldMk cId="0" sldId="259"/>
            <ac:spMk id="16" creationId="{B25F77FE-2FEC-28C8-AC13-4B902A194AD6}"/>
          </ac:spMkLst>
        </pc:spChg>
        <pc:spChg chg="mod">
          <ac:chgData name="Xulin Chen" userId="9847f42d-7ff7-4fed-ba6f-bc3f718b21aa" providerId="ADAL" clId="{B644FF8E-40D3-4F4F-B3C9-E4AB544DBF16}" dt="2023-12-07T07:20:18.277" v="6557"/>
          <ac:spMkLst>
            <pc:docMk/>
            <pc:sldMk cId="0" sldId="259"/>
            <ac:spMk id="17" creationId="{CFAE623C-8A8E-3576-92D1-C44F232B533A}"/>
          </ac:spMkLst>
        </pc:spChg>
        <pc:spChg chg="mod">
          <ac:chgData name="Xulin Chen" userId="9847f42d-7ff7-4fed-ba6f-bc3f718b21aa" providerId="ADAL" clId="{B644FF8E-40D3-4F4F-B3C9-E4AB544DBF16}" dt="2023-12-07T07:20:18.277" v="6557"/>
          <ac:spMkLst>
            <pc:docMk/>
            <pc:sldMk cId="0" sldId="259"/>
            <ac:spMk id="18" creationId="{3C5C5C55-14F1-261C-6C9E-61B6B6551A24}"/>
          </ac:spMkLst>
        </pc:spChg>
        <pc:spChg chg="mod">
          <ac:chgData name="Xulin Chen" userId="9847f42d-7ff7-4fed-ba6f-bc3f718b21aa" providerId="ADAL" clId="{B644FF8E-40D3-4F4F-B3C9-E4AB544DBF16}" dt="2023-12-07T07:20:18.277" v="6557"/>
          <ac:spMkLst>
            <pc:docMk/>
            <pc:sldMk cId="0" sldId="259"/>
            <ac:spMk id="19" creationId="{961A8978-0238-8614-7EC6-928C365C43FA}"/>
          </ac:spMkLst>
        </pc:spChg>
        <pc:spChg chg="mod">
          <ac:chgData name="Xulin Chen" userId="9847f42d-7ff7-4fed-ba6f-bc3f718b21aa" providerId="ADAL" clId="{B644FF8E-40D3-4F4F-B3C9-E4AB544DBF16}" dt="2023-12-07T07:20:18.277" v="6557"/>
          <ac:spMkLst>
            <pc:docMk/>
            <pc:sldMk cId="0" sldId="259"/>
            <ac:spMk id="20" creationId="{CEF1F76D-4088-CF7F-3376-824A922F14A3}"/>
          </ac:spMkLst>
        </pc:spChg>
        <pc:spChg chg="mod">
          <ac:chgData name="Xulin Chen" userId="9847f42d-7ff7-4fed-ba6f-bc3f718b21aa" providerId="ADAL" clId="{B644FF8E-40D3-4F4F-B3C9-E4AB544DBF16}" dt="2023-12-07T07:20:18.277" v="6557"/>
          <ac:spMkLst>
            <pc:docMk/>
            <pc:sldMk cId="0" sldId="259"/>
            <ac:spMk id="21" creationId="{737F0552-DF11-345C-97A1-F5BD5E7EED1D}"/>
          </ac:spMkLst>
        </pc:spChg>
        <pc:spChg chg="mod">
          <ac:chgData name="Xulin Chen" userId="9847f42d-7ff7-4fed-ba6f-bc3f718b21aa" providerId="ADAL" clId="{B644FF8E-40D3-4F4F-B3C9-E4AB544DBF16}" dt="2023-12-07T07:20:18.277" v="6557"/>
          <ac:spMkLst>
            <pc:docMk/>
            <pc:sldMk cId="0" sldId="259"/>
            <ac:spMk id="23" creationId="{1514B1FC-5A5D-D3A7-B090-9553ACADE0CB}"/>
          </ac:spMkLst>
        </pc:spChg>
        <pc:spChg chg="mod">
          <ac:chgData name="Xulin Chen" userId="9847f42d-7ff7-4fed-ba6f-bc3f718b21aa" providerId="ADAL" clId="{B644FF8E-40D3-4F4F-B3C9-E4AB544DBF16}" dt="2023-12-07T07:20:18.277" v="6557"/>
          <ac:spMkLst>
            <pc:docMk/>
            <pc:sldMk cId="0" sldId="259"/>
            <ac:spMk id="24" creationId="{A560B563-4F4A-AEE1-D562-E4FE2DA42AE5}"/>
          </ac:spMkLst>
        </pc:spChg>
        <pc:spChg chg="mod">
          <ac:chgData name="Xulin Chen" userId="9847f42d-7ff7-4fed-ba6f-bc3f718b21aa" providerId="ADAL" clId="{B644FF8E-40D3-4F4F-B3C9-E4AB544DBF16}" dt="2023-12-07T07:20:18.277" v="6557"/>
          <ac:spMkLst>
            <pc:docMk/>
            <pc:sldMk cId="0" sldId="259"/>
            <ac:spMk id="26" creationId="{DA27CC3B-70C8-86A0-0689-60A60CF662B0}"/>
          </ac:spMkLst>
        </pc:spChg>
        <pc:spChg chg="mod">
          <ac:chgData name="Xulin Chen" userId="9847f42d-7ff7-4fed-ba6f-bc3f718b21aa" providerId="ADAL" clId="{B644FF8E-40D3-4F4F-B3C9-E4AB544DBF16}" dt="2023-12-07T07:20:18.277" v="6557"/>
          <ac:spMkLst>
            <pc:docMk/>
            <pc:sldMk cId="0" sldId="259"/>
            <ac:spMk id="27" creationId="{5FAE1041-44BE-CCCB-D722-06943BADA4E8}"/>
          </ac:spMkLst>
        </pc:spChg>
        <pc:spChg chg="mod">
          <ac:chgData name="Xulin Chen" userId="9847f42d-7ff7-4fed-ba6f-bc3f718b21aa" providerId="ADAL" clId="{B644FF8E-40D3-4F4F-B3C9-E4AB544DBF16}" dt="2023-12-07T07:20:18.277" v="6557"/>
          <ac:spMkLst>
            <pc:docMk/>
            <pc:sldMk cId="0" sldId="259"/>
            <ac:spMk id="28" creationId="{F4713B2A-A6C3-36BA-B633-F18E02F50ACD}"/>
          </ac:spMkLst>
        </pc:spChg>
        <pc:spChg chg="mod">
          <ac:chgData name="Xulin Chen" userId="9847f42d-7ff7-4fed-ba6f-bc3f718b21aa" providerId="ADAL" clId="{B644FF8E-40D3-4F4F-B3C9-E4AB544DBF16}" dt="2023-12-07T07:20:18.277" v="6557"/>
          <ac:spMkLst>
            <pc:docMk/>
            <pc:sldMk cId="0" sldId="259"/>
            <ac:spMk id="29" creationId="{94E0CFDB-DF02-5AB0-05C4-681A409C7B99}"/>
          </ac:spMkLst>
        </pc:spChg>
        <pc:spChg chg="mod">
          <ac:chgData name="Xulin Chen" userId="9847f42d-7ff7-4fed-ba6f-bc3f718b21aa" providerId="ADAL" clId="{B644FF8E-40D3-4F4F-B3C9-E4AB544DBF16}" dt="2023-12-07T07:20:18.277" v="6557"/>
          <ac:spMkLst>
            <pc:docMk/>
            <pc:sldMk cId="0" sldId="259"/>
            <ac:spMk id="30" creationId="{2AF340D9-703B-2B73-7933-1A90E3EE00CE}"/>
          </ac:spMkLst>
        </pc:spChg>
        <pc:spChg chg="mod">
          <ac:chgData name="Xulin Chen" userId="9847f42d-7ff7-4fed-ba6f-bc3f718b21aa" providerId="ADAL" clId="{B644FF8E-40D3-4F4F-B3C9-E4AB544DBF16}" dt="2023-12-07T07:20:18.277" v="6557"/>
          <ac:spMkLst>
            <pc:docMk/>
            <pc:sldMk cId="0" sldId="259"/>
            <ac:spMk id="31" creationId="{8E732693-DEE6-34BE-55FC-60DC37659C8C}"/>
          </ac:spMkLst>
        </pc:spChg>
        <pc:spChg chg="mod">
          <ac:chgData name="Xulin Chen" userId="9847f42d-7ff7-4fed-ba6f-bc3f718b21aa" providerId="ADAL" clId="{B644FF8E-40D3-4F4F-B3C9-E4AB544DBF16}" dt="2023-12-07T07:20:18.277" v="6557"/>
          <ac:spMkLst>
            <pc:docMk/>
            <pc:sldMk cId="0" sldId="259"/>
            <ac:spMk id="33" creationId="{F43F7A31-7F8E-F717-478F-7807DB0AD860}"/>
          </ac:spMkLst>
        </pc:spChg>
        <pc:spChg chg="mod">
          <ac:chgData name="Xulin Chen" userId="9847f42d-7ff7-4fed-ba6f-bc3f718b21aa" providerId="ADAL" clId="{B644FF8E-40D3-4F4F-B3C9-E4AB544DBF16}" dt="2023-12-07T07:20:18.277" v="6557"/>
          <ac:spMkLst>
            <pc:docMk/>
            <pc:sldMk cId="0" sldId="259"/>
            <ac:spMk id="34" creationId="{826D82C3-443C-9D44-64CD-A745B1A60211}"/>
          </ac:spMkLst>
        </pc:spChg>
        <pc:spChg chg="mod">
          <ac:chgData name="Xulin Chen" userId="9847f42d-7ff7-4fed-ba6f-bc3f718b21aa" providerId="ADAL" clId="{B644FF8E-40D3-4F4F-B3C9-E4AB544DBF16}" dt="2023-12-07T07:20:18.277" v="6557"/>
          <ac:spMkLst>
            <pc:docMk/>
            <pc:sldMk cId="0" sldId="259"/>
            <ac:spMk id="35" creationId="{76E41300-5BC4-6D4C-7E4E-73AEEAB4B161}"/>
          </ac:spMkLst>
        </pc:spChg>
        <pc:spChg chg="mod">
          <ac:chgData name="Xulin Chen" userId="9847f42d-7ff7-4fed-ba6f-bc3f718b21aa" providerId="ADAL" clId="{B644FF8E-40D3-4F4F-B3C9-E4AB544DBF16}" dt="2023-12-07T07:20:18.277" v="6557"/>
          <ac:spMkLst>
            <pc:docMk/>
            <pc:sldMk cId="0" sldId="259"/>
            <ac:spMk id="36" creationId="{44981E6C-B470-596B-56D2-1945396FEAD4}"/>
          </ac:spMkLst>
        </pc:spChg>
        <pc:spChg chg="mod">
          <ac:chgData name="Xulin Chen" userId="9847f42d-7ff7-4fed-ba6f-bc3f718b21aa" providerId="ADAL" clId="{B644FF8E-40D3-4F4F-B3C9-E4AB544DBF16}" dt="2023-12-07T07:20:18.277" v="6557"/>
          <ac:spMkLst>
            <pc:docMk/>
            <pc:sldMk cId="0" sldId="259"/>
            <ac:spMk id="37" creationId="{6D125823-9286-5313-7778-E122F1ABD04F}"/>
          </ac:spMkLst>
        </pc:spChg>
        <pc:spChg chg="mod">
          <ac:chgData name="Xulin Chen" userId="9847f42d-7ff7-4fed-ba6f-bc3f718b21aa" providerId="ADAL" clId="{B644FF8E-40D3-4F4F-B3C9-E4AB544DBF16}" dt="2023-12-07T07:20:18.277" v="6557"/>
          <ac:spMkLst>
            <pc:docMk/>
            <pc:sldMk cId="0" sldId="259"/>
            <ac:spMk id="38" creationId="{8574A798-F4EA-0211-E389-FCC438BDE0F5}"/>
          </ac:spMkLst>
        </pc:spChg>
        <pc:spChg chg="add del mod">
          <ac:chgData name="Xulin Chen" userId="9847f42d-7ff7-4fed-ba6f-bc3f718b21aa" providerId="ADAL" clId="{B644FF8E-40D3-4F4F-B3C9-E4AB544DBF16}" dt="2023-12-07T07:20:29.847" v="6558"/>
          <ac:spMkLst>
            <pc:docMk/>
            <pc:sldMk cId="0" sldId="259"/>
            <ac:spMk id="39" creationId="{EFE5F197-BECA-CB8A-E576-858758763674}"/>
          </ac:spMkLst>
        </pc:spChg>
        <pc:spChg chg="add del mod">
          <ac:chgData name="Xulin Chen" userId="9847f42d-7ff7-4fed-ba6f-bc3f718b21aa" providerId="ADAL" clId="{B644FF8E-40D3-4F4F-B3C9-E4AB544DBF16}" dt="2023-12-07T07:20:29.847" v="6558"/>
          <ac:spMkLst>
            <pc:docMk/>
            <pc:sldMk cId="0" sldId="259"/>
            <ac:spMk id="40" creationId="{44F9280B-C517-33F4-C08F-3DA3CE1DF3E3}"/>
          </ac:spMkLst>
        </pc:spChg>
        <pc:spChg chg="add del mod">
          <ac:chgData name="Xulin Chen" userId="9847f42d-7ff7-4fed-ba6f-bc3f718b21aa" providerId="ADAL" clId="{B644FF8E-40D3-4F4F-B3C9-E4AB544DBF16}" dt="2023-12-07T07:20:29.847" v="6558"/>
          <ac:spMkLst>
            <pc:docMk/>
            <pc:sldMk cId="0" sldId="259"/>
            <ac:spMk id="41" creationId="{54015C74-91FE-2A47-B733-3AEC6C9E3E87}"/>
          </ac:spMkLst>
        </pc:spChg>
        <pc:spChg chg="add del mod">
          <ac:chgData name="Xulin Chen" userId="9847f42d-7ff7-4fed-ba6f-bc3f718b21aa" providerId="ADAL" clId="{B644FF8E-40D3-4F4F-B3C9-E4AB544DBF16}" dt="2023-12-07T07:20:29.847" v="6558"/>
          <ac:spMkLst>
            <pc:docMk/>
            <pc:sldMk cId="0" sldId="259"/>
            <ac:spMk id="42" creationId="{BE89F784-1B85-281E-EC05-43CC55779595}"/>
          </ac:spMkLst>
        </pc:spChg>
        <pc:spChg chg="add del mod">
          <ac:chgData name="Xulin Chen" userId="9847f42d-7ff7-4fed-ba6f-bc3f718b21aa" providerId="ADAL" clId="{B644FF8E-40D3-4F4F-B3C9-E4AB544DBF16}" dt="2023-12-07T07:20:29.847" v="6558"/>
          <ac:spMkLst>
            <pc:docMk/>
            <pc:sldMk cId="0" sldId="259"/>
            <ac:spMk id="43" creationId="{4F636818-CCB1-1776-9557-FE712D2946A4}"/>
          </ac:spMkLst>
        </pc:spChg>
        <pc:spChg chg="mod">
          <ac:chgData name="Xulin Chen" userId="9847f42d-7ff7-4fed-ba6f-bc3f718b21aa" providerId="ADAL" clId="{B644FF8E-40D3-4F4F-B3C9-E4AB544DBF16}" dt="2023-12-07T07:20:18.277" v="6557"/>
          <ac:spMkLst>
            <pc:docMk/>
            <pc:sldMk cId="0" sldId="259"/>
            <ac:spMk id="45" creationId="{62EFA64C-746A-985D-9110-7D528FC5D222}"/>
          </ac:spMkLst>
        </pc:spChg>
        <pc:spChg chg="mod">
          <ac:chgData name="Xulin Chen" userId="9847f42d-7ff7-4fed-ba6f-bc3f718b21aa" providerId="ADAL" clId="{B644FF8E-40D3-4F4F-B3C9-E4AB544DBF16}" dt="2023-12-07T07:20:18.277" v="6557"/>
          <ac:spMkLst>
            <pc:docMk/>
            <pc:sldMk cId="0" sldId="259"/>
            <ac:spMk id="46" creationId="{D5CDBD5D-FC71-28EE-5DEC-1472E538B5D9}"/>
          </ac:spMkLst>
        </pc:spChg>
        <pc:spChg chg="mod">
          <ac:chgData name="Xulin Chen" userId="9847f42d-7ff7-4fed-ba6f-bc3f718b21aa" providerId="ADAL" clId="{B644FF8E-40D3-4F4F-B3C9-E4AB544DBF16}" dt="2023-12-07T07:20:18.277" v="6557"/>
          <ac:spMkLst>
            <pc:docMk/>
            <pc:sldMk cId="0" sldId="259"/>
            <ac:spMk id="47" creationId="{299CDA40-0D43-8943-0C26-45A743C33965}"/>
          </ac:spMkLst>
        </pc:spChg>
        <pc:spChg chg="mod">
          <ac:chgData name="Xulin Chen" userId="9847f42d-7ff7-4fed-ba6f-bc3f718b21aa" providerId="ADAL" clId="{B644FF8E-40D3-4F4F-B3C9-E4AB544DBF16}" dt="2023-12-07T07:20:18.277" v="6557"/>
          <ac:spMkLst>
            <pc:docMk/>
            <pc:sldMk cId="0" sldId="259"/>
            <ac:spMk id="48" creationId="{F2E19544-4673-45DA-CB7A-99E71EBB7144}"/>
          </ac:spMkLst>
        </pc:spChg>
        <pc:spChg chg="mod">
          <ac:chgData name="Xulin Chen" userId="9847f42d-7ff7-4fed-ba6f-bc3f718b21aa" providerId="ADAL" clId="{B644FF8E-40D3-4F4F-B3C9-E4AB544DBF16}" dt="2023-12-07T07:20:18.277" v="6557"/>
          <ac:spMkLst>
            <pc:docMk/>
            <pc:sldMk cId="0" sldId="259"/>
            <ac:spMk id="49" creationId="{90F3592F-44B7-8BDA-CA20-7D5F6A7AB726}"/>
          </ac:spMkLst>
        </pc:spChg>
        <pc:spChg chg="mod">
          <ac:chgData name="Xulin Chen" userId="9847f42d-7ff7-4fed-ba6f-bc3f718b21aa" providerId="ADAL" clId="{B644FF8E-40D3-4F4F-B3C9-E4AB544DBF16}" dt="2023-12-07T07:20:18.277" v="6557"/>
          <ac:spMkLst>
            <pc:docMk/>
            <pc:sldMk cId="0" sldId="259"/>
            <ac:spMk id="50" creationId="{A73D0993-1917-26F7-28DC-EE8A8E2AA60A}"/>
          </ac:spMkLst>
        </pc:spChg>
        <pc:spChg chg="mod">
          <ac:chgData name="Xulin Chen" userId="9847f42d-7ff7-4fed-ba6f-bc3f718b21aa" providerId="ADAL" clId="{B644FF8E-40D3-4F4F-B3C9-E4AB544DBF16}" dt="2023-12-07T07:20:18.277" v="6557"/>
          <ac:spMkLst>
            <pc:docMk/>
            <pc:sldMk cId="0" sldId="259"/>
            <ac:spMk id="51" creationId="{7D74EE59-F5E3-7C13-5CF4-ECC09A9489C7}"/>
          </ac:spMkLst>
        </pc:spChg>
        <pc:spChg chg="mod">
          <ac:chgData name="Xulin Chen" userId="9847f42d-7ff7-4fed-ba6f-bc3f718b21aa" providerId="ADAL" clId="{B644FF8E-40D3-4F4F-B3C9-E4AB544DBF16}" dt="2023-12-07T07:20:18.277" v="6557"/>
          <ac:spMkLst>
            <pc:docMk/>
            <pc:sldMk cId="0" sldId="259"/>
            <ac:spMk id="52" creationId="{31348097-70BF-8CBD-3896-291857E658B1}"/>
          </ac:spMkLst>
        </pc:spChg>
        <pc:spChg chg="mod">
          <ac:chgData name="Xulin Chen" userId="9847f42d-7ff7-4fed-ba6f-bc3f718b21aa" providerId="ADAL" clId="{B644FF8E-40D3-4F4F-B3C9-E4AB544DBF16}" dt="2023-12-07T07:20:18.277" v="6557"/>
          <ac:spMkLst>
            <pc:docMk/>
            <pc:sldMk cId="0" sldId="259"/>
            <ac:spMk id="53" creationId="{C30CCC54-901C-F9E5-CAF7-2807F7BD96D1}"/>
          </ac:spMkLst>
        </pc:spChg>
        <pc:spChg chg="mod">
          <ac:chgData name="Xulin Chen" userId="9847f42d-7ff7-4fed-ba6f-bc3f718b21aa" providerId="ADAL" clId="{B644FF8E-40D3-4F4F-B3C9-E4AB544DBF16}" dt="2023-12-07T07:20:18.277" v="6557"/>
          <ac:spMkLst>
            <pc:docMk/>
            <pc:sldMk cId="0" sldId="259"/>
            <ac:spMk id="54" creationId="{388C53DE-3EB8-E293-BCA5-691470C66886}"/>
          </ac:spMkLst>
        </pc:spChg>
        <pc:spChg chg="mod">
          <ac:chgData name="Xulin Chen" userId="9847f42d-7ff7-4fed-ba6f-bc3f718b21aa" providerId="ADAL" clId="{B644FF8E-40D3-4F4F-B3C9-E4AB544DBF16}" dt="2023-12-07T07:20:18.277" v="6557"/>
          <ac:spMkLst>
            <pc:docMk/>
            <pc:sldMk cId="0" sldId="259"/>
            <ac:spMk id="55" creationId="{9CE8E416-C552-7299-2D04-F1BA8B3E65A8}"/>
          </ac:spMkLst>
        </pc:spChg>
        <pc:spChg chg="mod">
          <ac:chgData name="Xulin Chen" userId="9847f42d-7ff7-4fed-ba6f-bc3f718b21aa" providerId="ADAL" clId="{B644FF8E-40D3-4F4F-B3C9-E4AB544DBF16}" dt="2023-12-07T07:20:18.277" v="6557"/>
          <ac:spMkLst>
            <pc:docMk/>
            <pc:sldMk cId="0" sldId="259"/>
            <ac:spMk id="56" creationId="{49D8843E-3966-E393-2837-C2FC679A5400}"/>
          </ac:spMkLst>
        </pc:spChg>
        <pc:spChg chg="mod">
          <ac:chgData name="Xulin Chen" userId="9847f42d-7ff7-4fed-ba6f-bc3f718b21aa" providerId="ADAL" clId="{B644FF8E-40D3-4F4F-B3C9-E4AB544DBF16}" dt="2023-12-07T07:20:18.277" v="6557"/>
          <ac:spMkLst>
            <pc:docMk/>
            <pc:sldMk cId="0" sldId="259"/>
            <ac:spMk id="57" creationId="{793D61FB-DA14-2C33-6814-84B48F338AC7}"/>
          </ac:spMkLst>
        </pc:spChg>
        <pc:spChg chg="mod">
          <ac:chgData name="Xulin Chen" userId="9847f42d-7ff7-4fed-ba6f-bc3f718b21aa" providerId="ADAL" clId="{B644FF8E-40D3-4F4F-B3C9-E4AB544DBF16}" dt="2023-12-07T07:20:18.277" v="6557"/>
          <ac:spMkLst>
            <pc:docMk/>
            <pc:sldMk cId="0" sldId="259"/>
            <ac:spMk id="58" creationId="{C09C3A37-B58B-245B-70B9-D856D37AF244}"/>
          </ac:spMkLst>
        </pc:spChg>
        <pc:spChg chg="mod">
          <ac:chgData name="Xulin Chen" userId="9847f42d-7ff7-4fed-ba6f-bc3f718b21aa" providerId="ADAL" clId="{B644FF8E-40D3-4F4F-B3C9-E4AB544DBF16}" dt="2023-12-07T07:20:18.277" v="6557"/>
          <ac:spMkLst>
            <pc:docMk/>
            <pc:sldMk cId="0" sldId="259"/>
            <ac:spMk id="59" creationId="{FD748505-128E-B2C2-66BF-5C9CBA15943F}"/>
          </ac:spMkLst>
        </pc:spChg>
        <pc:spChg chg="mod">
          <ac:chgData name="Xulin Chen" userId="9847f42d-7ff7-4fed-ba6f-bc3f718b21aa" providerId="ADAL" clId="{B644FF8E-40D3-4F4F-B3C9-E4AB544DBF16}" dt="2023-12-07T07:20:18.277" v="6557"/>
          <ac:spMkLst>
            <pc:docMk/>
            <pc:sldMk cId="0" sldId="259"/>
            <ac:spMk id="60" creationId="{CD6A569C-A03F-63FE-F351-1D4FBF55C085}"/>
          </ac:spMkLst>
        </pc:spChg>
        <pc:spChg chg="mod">
          <ac:chgData name="Xulin Chen" userId="9847f42d-7ff7-4fed-ba6f-bc3f718b21aa" providerId="ADAL" clId="{B644FF8E-40D3-4F4F-B3C9-E4AB544DBF16}" dt="2023-12-07T07:20:18.277" v="6557"/>
          <ac:spMkLst>
            <pc:docMk/>
            <pc:sldMk cId="0" sldId="259"/>
            <ac:spMk id="61" creationId="{64AB0BEE-9366-ADED-BF5C-E8910C60899E}"/>
          </ac:spMkLst>
        </pc:spChg>
        <pc:spChg chg="mod">
          <ac:chgData name="Xulin Chen" userId="9847f42d-7ff7-4fed-ba6f-bc3f718b21aa" providerId="ADAL" clId="{B644FF8E-40D3-4F4F-B3C9-E4AB544DBF16}" dt="2023-12-07T07:20:18.277" v="6557"/>
          <ac:spMkLst>
            <pc:docMk/>
            <pc:sldMk cId="0" sldId="259"/>
            <ac:spMk id="62" creationId="{3FC5AD57-BE9A-507B-4C27-9E62ED979B28}"/>
          </ac:spMkLst>
        </pc:spChg>
        <pc:spChg chg="mod">
          <ac:chgData name="Xulin Chen" userId="9847f42d-7ff7-4fed-ba6f-bc3f718b21aa" providerId="ADAL" clId="{B644FF8E-40D3-4F4F-B3C9-E4AB544DBF16}" dt="2023-12-07T07:20:18.277" v="6557"/>
          <ac:spMkLst>
            <pc:docMk/>
            <pc:sldMk cId="0" sldId="259"/>
            <ac:spMk id="65" creationId="{B37FCCFD-E69C-6702-0748-EE0250D8367D}"/>
          </ac:spMkLst>
        </pc:spChg>
        <pc:spChg chg="mod">
          <ac:chgData name="Xulin Chen" userId="9847f42d-7ff7-4fed-ba6f-bc3f718b21aa" providerId="ADAL" clId="{B644FF8E-40D3-4F4F-B3C9-E4AB544DBF16}" dt="2023-12-07T07:20:18.277" v="6557"/>
          <ac:spMkLst>
            <pc:docMk/>
            <pc:sldMk cId="0" sldId="259"/>
            <ac:spMk id="66" creationId="{901CCBCE-E436-95C8-1EED-42855FD25349}"/>
          </ac:spMkLst>
        </pc:spChg>
        <pc:spChg chg="mod">
          <ac:chgData name="Xulin Chen" userId="9847f42d-7ff7-4fed-ba6f-bc3f718b21aa" providerId="ADAL" clId="{B644FF8E-40D3-4F4F-B3C9-E4AB544DBF16}" dt="2023-12-07T07:20:18.277" v="6557"/>
          <ac:spMkLst>
            <pc:docMk/>
            <pc:sldMk cId="0" sldId="259"/>
            <ac:spMk id="67" creationId="{E5391C7E-D550-46A7-9294-5B418B5EABD0}"/>
          </ac:spMkLst>
        </pc:spChg>
        <pc:spChg chg="mod">
          <ac:chgData name="Xulin Chen" userId="9847f42d-7ff7-4fed-ba6f-bc3f718b21aa" providerId="ADAL" clId="{B644FF8E-40D3-4F4F-B3C9-E4AB544DBF16}" dt="2023-12-07T07:20:18.277" v="6557"/>
          <ac:spMkLst>
            <pc:docMk/>
            <pc:sldMk cId="0" sldId="259"/>
            <ac:spMk id="68" creationId="{6999A616-6424-6BEF-9A81-67AE8C91AC41}"/>
          </ac:spMkLst>
        </pc:spChg>
        <pc:spChg chg="mod">
          <ac:chgData name="Xulin Chen" userId="9847f42d-7ff7-4fed-ba6f-bc3f718b21aa" providerId="ADAL" clId="{B644FF8E-40D3-4F4F-B3C9-E4AB544DBF16}" dt="2023-12-07T07:20:18.277" v="6557"/>
          <ac:spMkLst>
            <pc:docMk/>
            <pc:sldMk cId="0" sldId="259"/>
            <ac:spMk id="69" creationId="{64202241-389E-123A-EB21-1F374A49D319}"/>
          </ac:spMkLst>
        </pc:spChg>
        <pc:spChg chg="mod">
          <ac:chgData name="Xulin Chen" userId="9847f42d-7ff7-4fed-ba6f-bc3f718b21aa" providerId="ADAL" clId="{B644FF8E-40D3-4F4F-B3C9-E4AB544DBF16}" dt="2023-12-07T07:20:18.277" v="6557"/>
          <ac:spMkLst>
            <pc:docMk/>
            <pc:sldMk cId="0" sldId="259"/>
            <ac:spMk id="70" creationId="{89CAF732-8074-165C-EE8E-7CD95BFB968A}"/>
          </ac:spMkLst>
        </pc:spChg>
        <pc:spChg chg="mod">
          <ac:chgData name="Xulin Chen" userId="9847f42d-7ff7-4fed-ba6f-bc3f718b21aa" providerId="ADAL" clId="{B644FF8E-40D3-4F4F-B3C9-E4AB544DBF16}" dt="2023-12-07T07:20:18.277" v="6557"/>
          <ac:spMkLst>
            <pc:docMk/>
            <pc:sldMk cId="0" sldId="259"/>
            <ac:spMk id="71" creationId="{F3E15834-A486-D7DF-BB4D-B53ACA102DF0}"/>
          </ac:spMkLst>
        </pc:spChg>
        <pc:spChg chg="mod">
          <ac:chgData name="Xulin Chen" userId="9847f42d-7ff7-4fed-ba6f-bc3f718b21aa" providerId="ADAL" clId="{B644FF8E-40D3-4F4F-B3C9-E4AB544DBF16}" dt="2023-12-07T07:20:18.277" v="6557"/>
          <ac:spMkLst>
            <pc:docMk/>
            <pc:sldMk cId="0" sldId="259"/>
            <ac:spMk id="72" creationId="{50AA2CCE-92F1-61A6-7EAE-959CCA65DCA8}"/>
          </ac:spMkLst>
        </pc:spChg>
        <pc:spChg chg="mod">
          <ac:chgData name="Xulin Chen" userId="9847f42d-7ff7-4fed-ba6f-bc3f718b21aa" providerId="ADAL" clId="{B644FF8E-40D3-4F4F-B3C9-E4AB544DBF16}" dt="2023-12-07T07:20:18.277" v="6557"/>
          <ac:spMkLst>
            <pc:docMk/>
            <pc:sldMk cId="0" sldId="259"/>
            <ac:spMk id="74" creationId="{51D41BFF-B0A1-AA40-3A7B-83E372D16A36}"/>
          </ac:spMkLst>
        </pc:spChg>
        <pc:spChg chg="mod">
          <ac:chgData name="Xulin Chen" userId="9847f42d-7ff7-4fed-ba6f-bc3f718b21aa" providerId="ADAL" clId="{B644FF8E-40D3-4F4F-B3C9-E4AB544DBF16}" dt="2023-12-07T07:20:18.277" v="6557"/>
          <ac:spMkLst>
            <pc:docMk/>
            <pc:sldMk cId="0" sldId="259"/>
            <ac:spMk id="75" creationId="{1050529B-BA6E-0ED3-17F4-284D21E9F776}"/>
          </ac:spMkLst>
        </pc:spChg>
        <pc:spChg chg="mod">
          <ac:chgData name="Xulin Chen" userId="9847f42d-7ff7-4fed-ba6f-bc3f718b21aa" providerId="ADAL" clId="{B644FF8E-40D3-4F4F-B3C9-E4AB544DBF16}" dt="2023-12-07T07:20:18.277" v="6557"/>
          <ac:spMkLst>
            <pc:docMk/>
            <pc:sldMk cId="0" sldId="259"/>
            <ac:spMk id="77" creationId="{C074E9C9-29B7-D744-279A-20BB6D660126}"/>
          </ac:spMkLst>
        </pc:spChg>
        <pc:spChg chg="mod">
          <ac:chgData name="Xulin Chen" userId="9847f42d-7ff7-4fed-ba6f-bc3f718b21aa" providerId="ADAL" clId="{B644FF8E-40D3-4F4F-B3C9-E4AB544DBF16}" dt="2023-12-07T07:20:18.277" v="6557"/>
          <ac:spMkLst>
            <pc:docMk/>
            <pc:sldMk cId="0" sldId="259"/>
            <ac:spMk id="78" creationId="{20F7E960-C9D6-2C87-ACD7-0DF011EAC6F8}"/>
          </ac:spMkLst>
        </pc:spChg>
        <pc:spChg chg="mod">
          <ac:chgData name="Xulin Chen" userId="9847f42d-7ff7-4fed-ba6f-bc3f718b21aa" providerId="ADAL" clId="{B644FF8E-40D3-4F4F-B3C9-E4AB544DBF16}" dt="2023-12-07T07:20:18.277" v="6557"/>
          <ac:spMkLst>
            <pc:docMk/>
            <pc:sldMk cId="0" sldId="259"/>
            <ac:spMk id="79" creationId="{6CE53FD8-F5D0-DE7B-8D21-98E0E416F711}"/>
          </ac:spMkLst>
        </pc:spChg>
        <pc:spChg chg="mod">
          <ac:chgData name="Xulin Chen" userId="9847f42d-7ff7-4fed-ba6f-bc3f718b21aa" providerId="ADAL" clId="{B644FF8E-40D3-4F4F-B3C9-E4AB544DBF16}" dt="2023-12-07T07:20:18.277" v="6557"/>
          <ac:spMkLst>
            <pc:docMk/>
            <pc:sldMk cId="0" sldId="259"/>
            <ac:spMk id="80" creationId="{3906D330-3B4C-FAFE-8C49-FCA991EB6C4B}"/>
          </ac:spMkLst>
        </pc:spChg>
        <pc:spChg chg="mod">
          <ac:chgData name="Xulin Chen" userId="9847f42d-7ff7-4fed-ba6f-bc3f718b21aa" providerId="ADAL" clId="{B644FF8E-40D3-4F4F-B3C9-E4AB544DBF16}" dt="2023-12-07T07:20:18.277" v="6557"/>
          <ac:spMkLst>
            <pc:docMk/>
            <pc:sldMk cId="0" sldId="259"/>
            <ac:spMk id="81" creationId="{51A3D9B2-9A48-E0D8-6EB6-1E29BE97F057}"/>
          </ac:spMkLst>
        </pc:spChg>
        <pc:spChg chg="mod">
          <ac:chgData name="Xulin Chen" userId="9847f42d-7ff7-4fed-ba6f-bc3f718b21aa" providerId="ADAL" clId="{B644FF8E-40D3-4F4F-B3C9-E4AB544DBF16}" dt="2023-12-07T07:20:18.277" v="6557"/>
          <ac:spMkLst>
            <pc:docMk/>
            <pc:sldMk cId="0" sldId="259"/>
            <ac:spMk id="82" creationId="{2AA87FD1-6B8D-8C1E-82EC-8FF70DA9B82B}"/>
          </ac:spMkLst>
        </pc:spChg>
        <pc:spChg chg="mod">
          <ac:chgData name="Xulin Chen" userId="9847f42d-7ff7-4fed-ba6f-bc3f718b21aa" providerId="ADAL" clId="{B644FF8E-40D3-4F4F-B3C9-E4AB544DBF16}" dt="2023-12-07T07:20:18.277" v="6557"/>
          <ac:spMkLst>
            <pc:docMk/>
            <pc:sldMk cId="0" sldId="259"/>
            <ac:spMk id="83" creationId="{11A2A738-AF61-1474-4B48-8726B60A711A}"/>
          </ac:spMkLst>
        </pc:spChg>
        <pc:spChg chg="mod">
          <ac:chgData name="Xulin Chen" userId="9847f42d-7ff7-4fed-ba6f-bc3f718b21aa" providerId="ADAL" clId="{B644FF8E-40D3-4F4F-B3C9-E4AB544DBF16}" dt="2023-12-07T07:20:18.277" v="6557"/>
          <ac:spMkLst>
            <pc:docMk/>
            <pc:sldMk cId="0" sldId="259"/>
            <ac:spMk id="84" creationId="{F2853AA6-A50E-DEE6-A112-813FC0A15F74}"/>
          </ac:spMkLst>
        </pc:spChg>
        <pc:spChg chg="mod">
          <ac:chgData name="Xulin Chen" userId="9847f42d-7ff7-4fed-ba6f-bc3f718b21aa" providerId="ADAL" clId="{B644FF8E-40D3-4F4F-B3C9-E4AB544DBF16}" dt="2023-12-07T07:20:18.277" v="6557"/>
          <ac:spMkLst>
            <pc:docMk/>
            <pc:sldMk cId="0" sldId="259"/>
            <ac:spMk id="85" creationId="{3BB0592E-18AD-D9C5-F4F7-E896CCA45C29}"/>
          </ac:spMkLst>
        </pc:spChg>
        <pc:spChg chg="mod">
          <ac:chgData name="Xulin Chen" userId="9847f42d-7ff7-4fed-ba6f-bc3f718b21aa" providerId="ADAL" clId="{B644FF8E-40D3-4F4F-B3C9-E4AB544DBF16}" dt="2023-12-07T07:20:18.277" v="6557"/>
          <ac:spMkLst>
            <pc:docMk/>
            <pc:sldMk cId="0" sldId="259"/>
            <ac:spMk id="86" creationId="{3555E374-CA0E-DFF3-3283-4944F076B773}"/>
          </ac:spMkLst>
        </pc:spChg>
        <pc:spChg chg="mod">
          <ac:chgData name="Xulin Chen" userId="9847f42d-7ff7-4fed-ba6f-bc3f718b21aa" providerId="ADAL" clId="{B644FF8E-40D3-4F4F-B3C9-E4AB544DBF16}" dt="2023-12-07T07:20:18.277" v="6557"/>
          <ac:spMkLst>
            <pc:docMk/>
            <pc:sldMk cId="0" sldId="259"/>
            <ac:spMk id="87" creationId="{8CB1E6B8-119F-F1B9-D857-0B0EA525EF5A}"/>
          </ac:spMkLst>
        </pc:spChg>
        <pc:spChg chg="mod">
          <ac:chgData name="Xulin Chen" userId="9847f42d-7ff7-4fed-ba6f-bc3f718b21aa" providerId="ADAL" clId="{B644FF8E-40D3-4F4F-B3C9-E4AB544DBF16}" dt="2023-12-07T07:20:18.277" v="6557"/>
          <ac:spMkLst>
            <pc:docMk/>
            <pc:sldMk cId="0" sldId="259"/>
            <ac:spMk id="88" creationId="{E8CC8B68-2504-AB0F-B349-4B958804C490}"/>
          </ac:spMkLst>
        </pc:spChg>
        <pc:spChg chg="mod">
          <ac:chgData name="Xulin Chen" userId="9847f42d-7ff7-4fed-ba6f-bc3f718b21aa" providerId="ADAL" clId="{B644FF8E-40D3-4F4F-B3C9-E4AB544DBF16}" dt="2023-12-07T07:20:18.277" v="6557"/>
          <ac:spMkLst>
            <pc:docMk/>
            <pc:sldMk cId="0" sldId="259"/>
            <ac:spMk id="89" creationId="{67346234-5FBE-429A-536C-DD7176249775}"/>
          </ac:spMkLst>
        </pc:spChg>
        <pc:spChg chg="mod">
          <ac:chgData name="Xulin Chen" userId="9847f42d-7ff7-4fed-ba6f-bc3f718b21aa" providerId="ADAL" clId="{B644FF8E-40D3-4F4F-B3C9-E4AB544DBF16}" dt="2023-12-07T07:20:18.277" v="6557"/>
          <ac:spMkLst>
            <pc:docMk/>
            <pc:sldMk cId="0" sldId="259"/>
            <ac:spMk id="90" creationId="{5EE62AAB-D68D-C9A2-500A-32C796A82612}"/>
          </ac:spMkLst>
        </pc:spChg>
        <pc:spChg chg="mod">
          <ac:chgData name="Xulin Chen" userId="9847f42d-7ff7-4fed-ba6f-bc3f718b21aa" providerId="ADAL" clId="{B644FF8E-40D3-4F4F-B3C9-E4AB544DBF16}" dt="2023-12-07T07:20:18.277" v="6557"/>
          <ac:spMkLst>
            <pc:docMk/>
            <pc:sldMk cId="0" sldId="259"/>
            <ac:spMk id="91" creationId="{6524F905-026A-81E9-E9D3-5C00BCDCDD43}"/>
          </ac:spMkLst>
        </pc:spChg>
        <pc:spChg chg="mod">
          <ac:chgData name="Xulin Chen" userId="9847f42d-7ff7-4fed-ba6f-bc3f718b21aa" providerId="ADAL" clId="{B644FF8E-40D3-4F4F-B3C9-E4AB544DBF16}" dt="2023-12-07T07:20:18.277" v="6557"/>
          <ac:spMkLst>
            <pc:docMk/>
            <pc:sldMk cId="0" sldId="259"/>
            <ac:spMk id="92" creationId="{64AB88C2-A0E5-8DEA-999F-3ED662EC36A8}"/>
          </ac:spMkLst>
        </pc:spChg>
        <pc:spChg chg="mod">
          <ac:chgData name="Xulin Chen" userId="9847f42d-7ff7-4fed-ba6f-bc3f718b21aa" providerId="ADAL" clId="{B644FF8E-40D3-4F4F-B3C9-E4AB544DBF16}" dt="2023-12-07T07:20:18.277" v="6557"/>
          <ac:spMkLst>
            <pc:docMk/>
            <pc:sldMk cId="0" sldId="259"/>
            <ac:spMk id="93" creationId="{CB3805F9-E116-E04C-39C1-71C3572224E8}"/>
          </ac:spMkLst>
        </pc:spChg>
        <pc:spChg chg="mod">
          <ac:chgData name="Xulin Chen" userId="9847f42d-7ff7-4fed-ba6f-bc3f718b21aa" providerId="ADAL" clId="{B644FF8E-40D3-4F4F-B3C9-E4AB544DBF16}" dt="2023-12-07T07:20:18.277" v="6557"/>
          <ac:spMkLst>
            <pc:docMk/>
            <pc:sldMk cId="0" sldId="259"/>
            <ac:spMk id="94" creationId="{59B3AD58-568A-5592-BA58-455E9DA999DE}"/>
          </ac:spMkLst>
        </pc:spChg>
        <pc:spChg chg="mod">
          <ac:chgData name="Xulin Chen" userId="9847f42d-7ff7-4fed-ba6f-bc3f718b21aa" providerId="ADAL" clId="{B644FF8E-40D3-4F4F-B3C9-E4AB544DBF16}" dt="2023-12-07T07:20:18.277" v="6557"/>
          <ac:spMkLst>
            <pc:docMk/>
            <pc:sldMk cId="0" sldId="259"/>
            <ac:spMk id="95" creationId="{3C7F80D6-C848-5FA2-C9F9-A67DD411393E}"/>
          </ac:spMkLst>
        </pc:spChg>
        <pc:spChg chg="mod">
          <ac:chgData name="Xulin Chen" userId="9847f42d-7ff7-4fed-ba6f-bc3f718b21aa" providerId="ADAL" clId="{B644FF8E-40D3-4F4F-B3C9-E4AB544DBF16}" dt="2023-12-07T07:20:18.277" v="6557"/>
          <ac:spMkLst>
            <pc:docMk/>
            <pc:sldMk cId="0" sldId="259"/>
            <ac:spMk id="96" creationId="{EAD5A662-388A-0356-4658-A09615B71B10}"/>
          </ac:spMkLst>
        </pc:spChg>
        <pc:spChg chg="mod">
          <ac:chgData name="Xulin Chen" userId="9847f42d-7ff7-4fed-ba6f-bc3f718b21aa" providerId="ADAL" clId="{B644FF8E-40D3-4F4F-B3C9-E4AB544DBF16}" dt="2023-12-05T08:08:42.345" v="130" actId="20577"/>
          <ac:spMkLst>
            <pc:docMk/>
            <pc:sldMk cId="0" sldId="259"/>
            <ac:spMk id="97" creationId="{00000000-0000-0000-0000-000000000000}"/>
          </ac:spMkLst>
        </pc:spChg>
        <pc:spChg chg="del">
          <ac:chgData name="Xulin Chen" userId="9847f42d-7ff7-4fed-ba6f-bc3f718b21aa" providerId="ADAL" clId="{B644FF8E-40D3-4F4F-B3C9-E4AB544DBF16}" dt="2023-12-07T07:35:22.230" v="7145" actId="478"/>
          <ac:spMkLst>
            <pc:docMk/>
            <pc:sldMk cId="0" sldId="259"/>
            <ac:spMk id="99" creationId="{00000000-0000-0000-0000-000000000000}"/>
          </ac:spMkLst>
        </pc:spChg>
        <pc:spChg chg="add del mod">
          <ac:chgData name="Xulin Chen" userId="9847f42d-7ff7-4fed-ba6f-bc3f718b21aa" providerId="ADAL" clId="{B644FF8E-40D3-4F4F-B3C9-E4AB544DBF16}" dt="2023-12-07T07:36:39.254" v="7298" actId="1036"/>
          <ac:spMkLst>
            <pc:docMk/>
            <pc:sldMk cId="0" sldId="259"/>
            <ac:spMk id="102" creationId="{00000000-0000-0000-0000-000000000000}"/>
          </ac:spMkLst>
        </pc:spChg>
        <pc:spChg chg="mod">
          <ac:chgData name="Xulin Chen" userId="9847f42d-7ff7-4fed-ba6f-bc3f718b21aa" providerId="ADAL" clId="{B644FF8E-40D3-4F4F-B3C9-E4AB544DBF16}" dt="2023-12-07T07:36:30.016" v="7275" actId="1036"/>
          <ac:spMkLst>
            <pc:docMk/>
            <pc:sldMk cId="0" sldId="259"/>
            <ac:spMk id="103" creationId="{00000000-0000-0000-0000-000000000000}"/>
          </ac:spMkLst>
        </pc:spChg>
        <pc:spChg chg="mod">
          <ac:chgData name="Xulin Chen" userId="9847f42d-7ff7-4fed-ba6f-bc3f718b21aa" providerId="ADAL" clId="{B644FF8E-40D3-4F4F-B3C9-E4AB544DBF16}" dt="2023-12-07T07:20:18.277" v="6557"/>
          <ac:spMkLst>
            <pc:docMk/>
            <pc:sldMk cId="0" sldId="259"/>
            <ac:spMk id="104" creationId="{F6933195-E9B8-8575-D491-A8B96C3005B7}"/>
          </ac:spMkLst>
        </pc:spChg>
        <pc:spChg chg="mod">
          <ac:chgData name="Xulin Chen" userId="9847f42d-7ff7-4fed-ba6f-bc3f718b21aa" providerId="ADAL" clId="{B644FF8E-40D3-4F4F-B3C9-E4AB544DBF16}" dt="2023-12-07T07:20:18.277" v="6557"/>
          <ac:spMkLst>
            <pc:docMk/>
            <pc:sldMk cId="0" sldId="259"/>
            <ac:spMk id="105" creationId="{EA76BF99-E77C-9CF1-5ED5-2816723DE9A4}"/>
          </ac:spMkLst>
        </pc:spChg>
        <pc:spChg chg="mod">
          <ac:chgData name="Xulin Chen" userId="9847f42d-7ff7-4fed-ba6f-bc3f718b21aa" providerId="ADAL" clId="{B644FF8E-40D3-4F4F-B3C9-E4AB544DBF16}" dt="2023-12-07T07:20:18.277" v="6557"/>
          <ac:spMkLst>
            <pc:docMk/>
            <pc:sldMk cId="0" sldId="259"/>
            <ac:spMk id="106" creationId="{F32F3825-2432-DD71-E390-89A2CAF7850D}"/>
          </ac:spMkLst>
        </pc:spChg>
        <pc:spChg chg="mod">
          <ac:chgData name="Xulin Chen" userId="9847f42d-7ff7-4fed-ba6f-bc3f718b21aa" providerId="ADAL" clId="{B644FF8E-40D3-4F4F-B3C9-E4AB544DBF16}" dt="2023-12-07T07:20:18.277" v="6557"/>
          <ac:spMkLst>
            <pc:docMk/>
            <pc:sldMk cId="0" sldId="259"/>
            <ac:spMk id="107" creationId="{2108A342-293F-5F21-BBB9-7716C820556B}"/>
          </ac:spMkLst>
        </pc:spChg>
        <pc:spChg chg="mod">
          <ac:chgData name="Xulin Chen" userId="9847f42d-7ff7-4fed-ba6f-bc3f718b21aa" providerId="ADAL" clId="{B644FF8E-40D3-4F4F-B3C9-E4AB544DBF16}" dt="2023-12-07T07:20:18.277" v="6557"/>
          <ac:spMkLst>
            <pc:docMk/>
            <pc:sldMk cId="0" sldId="259"/>
            <ac:spMk id="108" creationId="{BB85EAF7-6FF2-087F-6A8D-D003F8F8F4E4}"/>
          </ac:spMkLst>
        </pc:spChg>
        <pc:spChg chg="mod">
          <ac:chgData name="Xulin Chen" userId="9847f42d-7ff7-4fed-ba6f-bc3f718b21aa" providerId="ADAL" clId="{B644FF8E-40D3-4F4F-B3C9-E4AB544DBF16}" dt="2023-12-07T07:20:18.277" v="6557"/>
          <ac:spMkLst>
            <pc:docMk/>
            <pc:sldMk cId="0" sldId="259"/>
            <ac:spMk id="109" creationId="{0E64DFDA-CF81-FA94-8355-FC3759417A40}"/>
          </ac:spMkLst>
        </pc:spChg>
        <pc:spChg chg="mod">
          <ac:chgData name="Xulin Chen" userId="9847f42d-7ff7-4fed-ba6f-bc3f718b21aa" providerId="ADAL" clId="{B644FF8E-40D3-4F4F-B3C9-E4AB544DBF16}" dt="2023-12-07T07:20:18.277" v="6557"/>
          <ac:spMkLst>
            <pc:docMk/>
            <pc:sldMk cId="0" sldId="259"/>
            <ac:spMk id="110" creationId="{EC46F6CA-70F5-5E56-21C1-985D6D0651DA}"/>
          </ac:spMkLst>
        </pc:spChg>
        <pc:spChg chg="mod">
          <ac:chgData name="Xulin Chen" userId="9847f42d-7ff7-4fed-ba6f-bc3f718b21aa" providerId="ADAL" clId="{B644FF8E-40D3-4F4F-B3C9-E4AB544DBF16}" dt="2023-12-07T07:20:18.277" v="6557"/>
          <ac:spMkLst>
            <pc:docMk/>
            <pc:sldMk cId="0" sldId="259"/>
            <ac:spMk id="111" creationId="{07995740-80A6-696B-F8F2-0B23FBC837BC}"/>
          </ac:spMkLst>
        </pc:spChg>
        <pc:spChg chg="mod">
          <ac:chgData name="Xulin Chen" userId="9847f42d-7ff7-4fed-ba6f-bc3f718b21aa" providerId="ADAL" clId="{B644FF8E-40D3-4F4F-B3C9-E4AB544DBF16}" dt="2023-12-07T07:20:18.277" v="6557"/>
          <ac:spMkLst>
            <pc:docMk/>
            <pc:sldMk cId="0" sldId="259"/>
            <ac:spMk id="112" creationId="{7BF5FFB5-AE06-F041-97AD-FF31A00AB2A6}"/>
          </ac:spMkLst>
        </pc:spChg>
        <pc:spChg chg="mod">
          <ac:chgData name="Xulin Chen" userId="9847f42d-7ff7-4fed-ba6f-bc3f718b21aa" providerId="ADAL" clId="{B644FF8E-40D3-4F4F-B3C9-E4AB544DBF16}" dt="2023-12-07T07:20:18.277" v="6557"/>
          <ac:spMkLst>
            <pc:docMk/>
            <pc:sldMk cId="0" sldId="259"/>
            <ac:spMk id="113" creationId="{1BD2F1D5-2D06-A9A8-5C0B-D550282A6C53}"/>
          </ac:spMkLst>
        </pc:spChg>
        <pc:spChg chg="mod">
          <ac:chgData name="Xulin Chen" userId="9847f42d-7ff7-4fed-ba6f-bc3f718b21aa" providerId="ADAL" clId="{B644FF8E-40D3-4F4F-B3C9-E4AB544DBF16}" dt="2023-12-07T07:20:18.277" v="6557"/>
          <ac:spMkLst>
            <pc:docMk/>
            <pc:sldMk cId="0" sldId="259"/>
            <ac:spMk id="114" creationId="{199F15DB-FD70-2339-F206-A91AD3DFC7DD}"/>
          </ac:spMkLst>
        </pc:spChg>
        <pc:spChg chg="mod">
          <ac:chgData name="Xulin Chen" userId="9847f42d-7ff7-4fed-ba6f-bc3f718b21aa" providerId="ADAL" clId="{B644FF8E-40D3-4F4F-B3C9-E4AB544DBF16}" dt="2023-12-07T07:20:18.277" v="6557"/>
          <ac:spMkLst>
            <pc:docMk/>
            <pc:sldMk cId="0" sldId="259"/>
            <ac:spMk id="115" creationId="{C944BD19-9FC7-92AB-D2CB-4425B7C276E2}"/>
          </ac:spMkLst>
        </pc:spChg>
        <pc:spChg chg="mod">
          <ac:chgData name="Xulin Chen" userId="9847f42d-7ff7-4fed-ba6f-bc3f718b21aa" providerId="ADAL" clId="{B644FF8E-40D3-4F4F-B3C9-E4AB544DBF16}" dt="2023-12-07T07:20:18.277" v="6557"/>
          <ac:spMkLst>
            <pc:docMk/>
            <pc:sldMk cId="0" sldId="259"/>
            <ac:spMk id="116" creationId="{60524BC5-F63F-5196-5A43-1D4D5750F30F}"/>
          </ac:spMkLst>
        </pc:spChg>
        <pc:spChg chg="mod">
          <ac:chgData name="Xulin Chen" userId="9847f42d-7ff7-4fed-ba6f-bc3f718b21aa" providerId="ADAL" clId="{B644FF8E-40D3-4F4F-B3C9-E4AB544DBF16}" dt="2023-12-07T07:20:18.277" v="6557"/>
          <ac:spMkLst>
            <pc:docMk/>
            <pc:sldMk cId="0" sldId="259"/>
            <ac:spMk id="117" creationId="{ECC42183-48FA-5D3D-D589-0FBF9C021A3A}"/>
          </ac:spMkLst>
        </pc:spChg>
        <pc:spChg chg="mod">
          <ac:chgData name="Xulin Chen" userId="9847f42d-7ff7-4fed-ba6f-bc3f718b21aa" providerId="ADAL" clId="{B644FF8E-40D3-4F4F-B3C9-E4AB544DBF16}" dt="2023-12-07T07:20:18.277" v="6557"/>
          <ac:spMkLst>
            <pc:docMk/>
            <pc:sldMk cId="0" sldId="259"/>
            <ac:spMk id="118" creationId="{CDCF2921-8AA9-D9F1-BE65-F4681AC44043}"/>
          </ac:spMkLst>
        </pc:spChg>
        <pc:spChg chg="mod">
          <ac:chgData name="Xulin Chen" userId="9847f42d-7ff7-4fed-ba6f-bc3f718b21aa" providerId="ADAL" clId="{B644FF8E-40D3-4F4F-B3C9-E4AB544DBF16}" dt="2023-12-07T07:20:18.277" v="6557"/>
          <ac:spMkLst>
            <pc:docMk/>
            <pc:sldMk cId="0" sldId="259"/>
            <ac:spMk id="119" creationId="{309D76D5-B0A3-C71B-7637-59B7B0029D48}"/>
          </ac:spMkLst>
        </pc:spChg>
        <pc:spChg chg="mod">
          <ac:chgData name="Xulin Chen" userId="9847f42d-7ff7-4fed-ba6f-bc3f718b21aa" providerId="ADAL" clId="{B644FF8E-40D3-4F4F-B3C9-E4AB544DBF16}" dt="2023-12-07T07:20:18.277" v="6557"/>
          <ac:spMkLst>
            <pc:docMk/>
            <pc:sldMk cId="0" sldId="259"/>
            <ac:spMk id="120" creationId="{317C03A9-A74C-2647-2365-11EFEFED2C4D}"/>
          </ac:spMkLst>
        </pc:spChg>
        <pc:spChg chg="mod">
          <ac:chgData name="Xulin Chen" userId="9847f42d-7ff7-4fed-ba6f-bc3f718b21aa" providerId="ADAL" clId="{B644FF8E-40D3-4F4F-B3C9-E4AB544DBF16}" dt="2023-12-07T07:20:18.277" v="6557"/>
          <ac:spMkLst>
            <pc:docMk/>
            <pc:sldMk cId="0" sldId="259"/>
            <ac:spMk id="121" creationId="{8E0C6648-430B-8734-7926-F3A1270C4EFD}"/>
          </ac:spMkLst>
        </pc:spChg>
        <pc:spChg chg="mod">
          <ac:chgData name="Xulin Chen" userId="9847f42d-7ff7-4fed-ba6f-bc3f718b21aa" providerId="ADAL" clId="{B644FF8E-40D3-4F4F-B3C9-E4AB544DBF16}" dt="2023-12-07T07:20:18.277" v="6557"/>
          <ac:spMkLst>
            <pc:docMk/>
            <pc:sldMk cId="0" sldId="259"/>
            <ac:spMk id="122" creationId="{AE24E8AD-E13A-A84A-511D-0E57462B5302}"/>
          </ac:spMkLst>
        </pc:spChg>
        <pc:spChg chg="mod">
          <ac:chgData name="Xulin Chen" userId="9847f42d-7ff7-4fed-ba6f-bc3f718b21aa" providerId="ADAL" clId="{B644FF8E-40D3-4F4F-B3C9-E4AB544DBF16}" dt="2023-12-07T07:20:18.277" v="6557"/>
          <ac:spMkLst>
            <pc:docMk/>
            <pc:sldMk cId="0" sldId="259"/>
            <ac:spMk id="123" creationId="{D48EB12B-F16C-04FD-B4F0-374E617C06D6}"/>
          </ac:spMkLst>
        </pc:spChg>
        <pc:spChg chg="mod">
          <ac:chgData name="Xulin Chen" userId="9847f42d-7ff7-4fed-ba6f-bc3f718b21aa" providerId="ADAL" clId="{B644FF8E-40D3-4F4F-B3C9-E4AB544DBF16}" dt="2023-12-07T07:20:18.277" v="6557"/>
          <ac:spMkLst>
            <pc:docMk/>
            <pc:sldMk cId="0" sldId="259"/>
            <ac:spMk id="124" creationId="{22F3DF18-6CDF-452F-888C-EEE73EB87DF2}"/>
          </ac:spMkLst>
        </pc:spChg>
        <pc:spChg chg="mod">
          <ac:chgData name="Xulin Chen" userId="9847f42d-7ff7-4fed-ba6f-bc3f718b21aa" providerId="ADAL" clId="{B644FF8E-40D3-4F4F-B3C9-E4AB544DBF16}" dt="2023-12-07T07:20:18.277" v="6557"/>
          <ac:spMkLst>
            <pc:docMk/>
            <pc:sldMk cId="0" sldId="259"/>
            <ac:spMk id="125" creationId="{09253E13-F45D-CAEC-704E-8205367AA2DE}"/>
          </ac:spMkLst>
        </pc:spChg>
        <pc:spChg chg="mod">
          <ac:chgData name="Xulin Chen" userId="9847f42d-7ff7-4fed-ba6f-bc3f718b21aa" providerId="ADAL" clId="{B644FF8E-40D3-4F4F-B3C9-E4AB544DBF16}" dt="2023-12-07T07:20:18.277" v="6557"/>
          <ac:spMkLst>
            <pc:docMk/>
            <pc:sldMk cId="0" sldId="259"/>
            <ac:spMk id="126" creationId="{5F92CE28-D641-50FB-E08E-2B87BCE3DAED}"/>
          </ac:spMkLst>
        </pc:spChg>
        <pc:spChg chg="mod">
          <ac:chgData name="Xulin Chen" userId="9847f42d-7ff7-4fed-ba6f-bc3f718b21aa" providerId="ADAL" clId="{B644FF8E-40D3-4F4F-B3C9-E4AB544DBF16}" dt="2023-12-07T07:20:18.277" v="6557"/>
          <ac:spMkLst>
            <pc:docMk/>
            <pc:sldMk cId="0" sldId="259"/>
            <ac:spMk id="127" creationId="{C39E33F5-EC2F-94BC-FAEC-36DE903C0E4D}"/>
          </ac:spMkLst>
        </pc:spChg>
        <pc:spChg chg="mod">
          <ac:chgData name="Xulin Chen" userId="9847f42d-7ff7-4fed-ba6f-bc3f718b21aa" providerId="ADAL" clId="{B644FF8E-40D3-4F4F-B3C9-E4AB544DBF16}" dt="2023-12-07T07:20:18.277" v="6557"/>
          <ac:spMkLst>
            <pc:docMk/>
            <pc:sldMk cId="0" sldId="259"/>
            <ac:spMk id="128" creationId="{E5CDC03F-14B0-1AEE-29F1-0B4078A55511}"/>
          </ac:spMkLst>
        </pc:spChg>
        <pc:spChg chg="mod">
          <ac:chgData name="Xulin Chen" userId="9847f42d-7ff7-4fed-ba6f-bc3f718b21aa" providerId="ADAL" clId="{B644FF8E-40D3-4F4F-B3C9-E4AB544DBF16}" dt="2023-12-07T07:20:18.277" v="6557"/>
          <ac:spMkLst>
            <pc:docMk/>
            <pc:sldMk cId="0" sldId="259"/>
            <ac:spMk id="129" creationId="{0A5D7021-E05B-99DA-F534-8C5B35DD9D84}"/>
          </ac:spMkLst>
        </pc:spChg>
        <pc:spChg chg="mod">
          <ac:chgData name="Xulin Chen" userId="9847f42d-7ff7-4fed-ba6f-bc3f718b21aa" providerId="ADAL" clId="{B644FF8E-40D3-4F4F-B3C9-E4AB544DBF16}" dt="2023-12-07T07:20:18.277" v="6557"/>
          <ac:spMkLst>
            <pc:docMk/>
            <pc:sldMk cId="0" sldId="259"/>
            <ac:spMk id="130" creationId="{E8B14D1F-0BC0-3217-EC03-76A877FC5559}"/>
          </ac:spMkLst>
        </pc:spChg>
        <pc:spChg chg="mod">
          <ac:chgData name="Xulin Chen" userId="9847f42d-7ff7-4fed-ba6f-bc3f718b21aa" providerId="ADAL" clId="{B644FF8E-40D3-4F4F-B3C9-E4AB544DBF16}" dt="2023-12-07T07:20:18.277" v="6557"/>
          <ac:spMkLst>
            <pc:docMk/>
            <pc:sldMk cId="0" sldId="259"/>
            <ac:spMk id="131" creationId="{0B3234EF-07F2-5880-E36B-1C2229271688}"/>
          </ac:spMkLst>
        </pc:spChg>
        <pc:spChg chg="mod">
          <ac:chgData name="Xulin Chen" userId="9847f42d-7ff7-4fed-ba6f-bc3f718b21aa" providerId="ADAL" clId="{B644FF8E-40D3-4F4F-B3C9-E4AB544DBF16}" dt="2023-12-07T07:20:18.277" v="6557"/>
          <ac:spMkLst>
            <pc:docMk/>
            <pc:sldMk cId="0" sldId="259"/>
            <ac:spMk id="132" creationId="{349FE9DE-59E3-81DA-E7E1-66F41DCFAAF3}"/>
          </ac:spMkLst>
        </pc:spChg>
        <pc:spChg chg="mod">
          <ac:chgData name="Xulin Chen" userId="9847f42d-7ff7-4fed-ba6f-bc3f718b21aa" providerId="ADAL" clId="{B644FF8E-40D3-4F4F-B3C9-E4AB544DBF16}" dt="2023-12-07T07:20:18.277" v="6557"/>
          <ac:spMkLst>
            <pc:docMk/>
            <pc:sldMk cId="0" sldId="259"/>
            <ac:spMk id="133" creationId="{9E03F429-2CE5-F92A-244C-505B990F39C8}"/>
          </ac:spMkLst>
        </pc:spChg>
        <pc:spChg chg="mod">
          <ac:chgData name="Xulin Chen" userId="9847f42d-7ff7-4fed-ba6f-bc3f718b21aa" providerId="ADAL" clId="{B644FF8E-40D3-4F4F-B3C9-E4AB544DBF16}" dt="2023-12-07T07:20:18.277" v="6557"/>
          <ac:spMkLst>
            <pc:docMk/>
            <pc:sldMk cId="0" sldId="259"/>
            <ac:spMk id="134" creationId="{DFAC84AB-AF1C-42C8-57B2-1990770BA542}"/>
          </ac:spMkLst>
        </pc:spChg>
        <pc:spChg chg="mod">
          <ac:chgData name="Xulin Chen" userId="9847f42d-7ff7-4fed-ba6f-bc3f718b21aa" providerId="ADAL" clId="{B644FF8E-40D3-4F4F-B3C9-E4AB544DBF16}" dt="2023-12-07T07:20:18.277" v="6557"/>
          <ac:spMkLst>
            <pc:docMk/>
            <pc:sldMk cId="0" sldId="259"/>
            <ac:spMk id="135" creationId="{BCEFEEF2-2A0C-2C66-F539-EBEDEA4765ED}"/>
          </ac:spMkLst>
        </pc:spChg>
        <pc:spChg chg="mod">
          <ac:chgData name="Xulin Chen" userId="9847f42d-7ff7-4fed-ba6f-bc3f718b21aa" providerId="ADAL" clId="{B644FF8E-40D3-4F4F-B3C9-E4AB544DBF16}" dt="2023-12-07T07:20:18.277" v="6557"/>
          <ac:spMkLst>
            <pc:docMk/>
            <pc:sldMk cId="0" sldId="259"/>
            <ac:spMk id="136" creationId="{C552E8D2-DA77-A775-98AD-C904884D1C6C}"/>
          </ac:spMkLst>
        </pc:spChg>
        <pc:spChg chg="mod">
          <ac:chgData name="Xulin Chen" userId="9847f42d-7ff7-4fed-ba6f-bc3f718b21aa" providerId="ADAL" clId="{B644FF8E-40D3-4F4F-B3C9-E4AB544DBF16}" dt="2023-12-07T07:20:18.277" v="6557"/>
          <ac:spMkLst>
            <pc:docMk/>
            <pc:sldMk cId="0" sldId="259"/>
            <ac:spMk id="137" creationId="{52BD91F9-E2D9-CE98-7441-C7EC72F7B7AB}"/>
          </ac:spMkLst>
        </pc:spChg>
        <pc:spChg chg="mod">
          <ac:chgData name="Xulin Chen" userId="9847f42d-7ff7-4fed-ba6f-bc3f718b21aa" providerId="ADAL" clId="{B644FF8E-40D3-4F4F-B3C9-E4AB544DBF16}" dt="2023-12-07T07:20:18.277" v="6557"/>
          <ac:spMkLst>
            <pc:docMk/>
            <pc:sldMk cId="0" sldId="259"/>
            <ac:spMk id="138" creationId="{6AD16464-3668-2B73-9CAA-15968F272B76}"/>
          </ac:spMkLst>
        </pc:spChg>
        <pc:spChg chg="mod">
          <ac:chgData name="Xulin Chen" userId="9847f42d-7ff7-4fed-ba6f-bc3f718b21aa" providerId="ADAL" clId="{B644FF8E-40D3-4F4F-B3C9-E4AB544DBF16}" dt="2023-12-07T07:20:18.277" v="6557"/>
          <ac:spMkLst>
            <pc:docMk/>
            <pc:sldMk cId="0" sldId="259"/>
            <ac:spMk id="139" creationId="{1DEE3959-5525-DBC2-4EB6-E121F3500FB0}"/>
          </ac:spMkLst>
        </pc:spChg>
        <pc:spChg chg="mod">
          <ac:chgData name="Xulin Chen" userId="9847f42d-7ff7-4fed-ba6f-bc3f718b21aa" providerId="ADAL" clId="{B644FF8E-40D3-4F4F-B3C9-E4AB544DBF16}" dt="2023-12-07T07:20:18.277" v="6557"/>
          <ac:spMkLst>
            <pc:docMk/>
            <pc:sldMk cId="0" sldId="259"/>
            <ac:spMk id="140" creationId="{C6F8F5CA-E277-544A-CCD0-B05A3BE58EE2}"/>
          </ac:spMkLst>
        </pc:spChg>
        <pc:spChg chg="mod">
          <ac:chgData name="Xulin Chen" userId="9847f42d-7ff7-4fed-ba6f-bc3f718b21aa" providerId="ADAL" clId="{B644FF8E-40D3-4F4F-B3C9-E4AB544DBF16}" dt="2023-12-07T07:20:18.277" v="6557"/>
          <ac:spMkLst>
            <pc:docMk/>
            <pc:sldMk cId="0" sldId="259"/>
            <ac:spMk id="141" creationId="{7FCA0271-4AFA-3A4D-8F86-B8593132D33B}"/>
          </ac:spMkLst>
        </pc:spChg>
        <pc:spChg chg="mod">
          <ac:chgData name="Xulin Chen" userId="9847f42d-7ff7-4fed-ba6f-bc3f718b21aa" providerId="ADAL" clId="{B644FF8E-40D3-4F4F-B3C9-E4AB544DBF16}" dt="2023-12-07T07:20:18.277" v="6557"/>
          <ac:spMkLst>
            <pc:docMk/>
            <pc:sldMk cId="0" sldId="259"/>
            <ac:spMk id="142" creationId="{8FA590A0-2DC9-D38E-3844-2ACAFF7194DC}"/>
          </ac:spMkLst>
        </pc:spChg>
        <pc:spChg chg="mod">
          <ac:chgData name="Xulin Chen" userId="9847f42d-7ff7-4fed-ba6f-bc3f718b21aa" providerId="ADAL" clId="{B644FF8E-40D3-4F4F-B3C9-E4AB544DBF16}" dt="2023-12-07T07:20:18.277" v="6557"/>
          <ac:spMkLst>
            <pc:docMk/>
            <pc:sldMk cId="0" sldId="259"/>
            <ac:spMk id="143" creationId="{8D424D89-9A4E-6DD2-5CA2-B6AC9B00B319}"/>
          </ac:spMkLst>
        </pc:spChg>
        <pc:spChg chg="mod">
          <ac:chgData name="Xulin Chen" userId="9847f42d-7ff7-4fed-ba6f-bc3f718b21aa" providerId="ADAL" clId="{B644FF8E-40D3-4F4F-B3C9-E4AB544DBF16}" dt="2023-12-07T07:20:18.277" v="6557"/>
          <ac:spMkLst>
            <pc:docMk/>
            <pc:sldMk cId="0" sldId="259"/>
            <ac:spMk id="144" creationId="{6090ABD8-8686-CF76-9CDF-C98130AEF68F}"/>
          </ac:spMkLst>
        </pc:spChg>
        <pc:spChg chg="mod">
          <ac:chgData name="Xulin Chen" userId="9847f42d-7ff7-4fed-ba6f-bc3f718b21aa" providerId="ADAL" clId="{B644FF8E-40D3-4F4F-B3C9-E4AB544DBF16}" dt="2023-12-07T07:20:18.277" v="6557"/>
          <ac:spMkLst>
            <pc:docMk/>
            <pc:sldMk cId="0" sldId="259"/>
            <ac:spMk id="145" creationId="{5E8B83EF-512C-ABC0-C358-9C271DA6A53C}"/>
          </ac:spMkLst>
        </pc:spChg>
        <pc:spChg chg="mod">
          <ac:chgData name="Xulin Chen" userId="9847f42d-7ff7-4fed-ba6f-bc3f718b21aa" providerId="ADAL" clId="{B644FF8E-40D3-4F4F-B3C9-E4AB544DBF16}" dt="2023-12-07T07:20:18.277" v="6557"/>
          <ac:spMkLst>
            <pc:docMk/>
            <pc:sldMk cId="0" sldId="259"/>
            <ac:spMk id="146" creationId="{181F9B8D-C8C7-46E3-5155-AF5A0ECD2F03}"/>
          </ac:spMkLst>
        </pc:spChg>
        <pc:spChg chg="mod">
          <ac:chgData name="Xulin Chen" userId="9847f42d-7ff7-4fed-ba6f-bc3f718b21aa" providerId="ADAL" clId="{B644FF8E-40D3-4F4F-B3C9-E4AB544DBF16}" dt="2023-12-07T07:20:18.277" v="6557"/>
          <ac:spMkLst>
            <pc:docMk/>
            <pc:sldMk cId="0" sldId="259"/>
            <ac:spMk id="147" creationId="{43997F73-8858-9B9E-4056-E05D08AB9835}"/>
          </ac:spMkLst>
        </pc:spChg>
        <pc:spChg chg="mod">
          <ac:chgData name="Xulin Chen" userId="9847f42d-7ff7-4fed-ba6f-bc3f718b21aa" providerId="ADAL" clId="{B644FF8E-40D3-4F4F-B3C9-E4AB544DBF16}" dt="2023-12-07T07:20:18.277" v="6557"/>
          <ac:spMkLst>
            <pc:docMk/>
            <pc:sldMk cId="0" sldId="259"/>
            <ac:spMk id="148" creationId="{92A69D54-D0B8-15BA-A28B-663C5C2C26AA}"/>
          </ac:spMkLst>
        </pc:spChg>
        <pc:spChg chg="mod">
          <ac:chgData name="Xulin Chen" userId="9847f42d-7ff7-4fed-ba6f-bc3f718b21aa" providerId="ADAL" clId="{B644FF8E-40D3-4F4F-B3C9-E4AB544DBF16}" dt="2023-12-07T07:20:18.277" v="6557"/>
          <ac:spMkLst>
            <pc:docMk/>
            <pc:sldMk cId="0" sldId="259"/>
            <ac:spMk id="149" creationId="{77D69E99-FB1B-0D56-5D46-AD263180787F}"/>
          </ac:spMkLst>
        </pc:spChg>
        <pc:spChg chg="mod">
          <ac:chgData name="Xulin Chen" userId="9847f42d-7ff7-4fed-ba6f-bc3f718b21aa" providerId="ADAL" clId="{B644FF8E-40D3-4F4F-B3C9-E4AB544DBF16}" dt="2023-12-07T07:20:18.277" v="6557"/>
          <ac:spMkLst>
            <pc:docMk/>
            <pc:sldMk cId="0" sldId="259"/>
            <ac:spMk id="150" creationId="{80608CF9-5879-7B19-3636-1E84248D8C60}"/>
          </ac:spMkLst>
        </pc:spChg>
        <pc:spChg chg="mod">
          <ac:chgData name="Xulin Chen" userId="9847f42d-7ff7-4fed-ba6f-bc3f718b21aa" providerId="ADAL" clId="{B644FF8E-40D3-4F4F-B3C9-E4AB544DBF16}" dt="2023-12-07T07:20:18.277" v="6557"/>
          <ac:spMkLst>
            <pc:docMk/>
            <pc:sldMk cId="0" sldId="259"/>
            <ac:spMk id="151" creationId="{9DACAC30-B645-0D6B-ACB5-218B1939D33D}"/>
          </ac:spMkLst>
        </pc:spChg>
        <pc:spChg chg="mod">
          <ac:chgData name="Xulin Chen" userId="9847f42d-7ff7-4fed-ba6f-bc3f718b21aa" providerId="ADAL" clId="{B644FF8E-40D3-4F4F-B3C9-E4AB544DBF16}" dt="2023-12-07T07:20:18.277" v="6557"/>
          <ac:spMkLst>
            <pc:docMk/>
            <pc:sldMk cId="0" sldId="259"/>
            <ac:spMk id="152" creationId="{7DFBC212-6146-94D4-510D-7D33BBA5AF01}"/>
          </ac:spMkLst>
        </pc:spChg>
        <pc:spChg chg="mod">
          <ac:chgData name="Xulin Chen" userId="9847f42d-7ff7-4fed-ba6f-bc3f718b21aa" providerId="ADAL" clId="{B644FF8E-40D3-4F4F-B3C9-E4AB544DBF16}" dt="2023-12-07T07:20:18.277" v="6557"/>
          <ac:spMkLst>
            <pc:docMk/>
            <pc:sldMk cId="0" sldId="259"/>
            <ac:spMk id="153" creationId="{1A26333E-E1A4-6A28-AE9E-664FC4B5C68B}"/>
          </ac:spMkLst>
        </pc:spChg>
        <pc:spChg chg="mod">
          <ac:chgData name="Xulin Chen" userId="9847f42d-7ff7-4fed-ba6f-bc3f718b21aa" providerId="ADAL" clId="{B644FF8E-40D3-4F4F-B3C9-E4AB544DBF16}" dt="2023-12-07T07:20:18.277" v="6557"/>
          <ac:spMkLst>
            <pc:docMk/>
            <pc:sldMk cId="0" sldId="259"/>
            <ac:spMk id="154" creationId="{5FCBC343-2BF3-93DB-B4B6-C9707B7853D0}"/>
          </ac:spMkLst>
        </pc:spChg>
        <pc:spChg chg="mod">
          <ac:chgData name="Xulin Chen" userId="9847f42d-7ff7-4fed-ba6f-bc3f718b21aa" providerId="ADAL" clId="{B644FF8E-40D3-4F4F-B3C9-E4AB544DBF16}" dt="2023-12-07T07:20:18.277" v="6557"/>
          <ac:spMkLst>
            <pc:docMk/>
            <pc:sldMk cId="0" sldId="259"/>
            <ac:spMk id="155" creationId="{A76F9072-97EA-8A62-7FD3-281FA3AF9965}"/>
          </ac:spMkLst>
        </pc:spChg>
        <pc:spChg chg="mod">
          <ac:chgData name="Xulin Chen" userId="9847f42d-7ff7-4fed-ba6f-bc3f718b21aa" providerId="ADAL" clId="{B644FF8E-40D3-4F4F-B3C9-E4AB544DBF16}" dt="2023-12-07T07:20:18.277" v="6557"/>
          <ac:spMkLst>
            <pc:docMk/>
            <pc:sldMk cId="0" sldId="259"/>
            <ac:spMk id="156" creationId="{A28EE61D-51BE-D4DE-1492-33B31216270F}"/>
          </ac:spMkLst>
        </pc:spChg>
        <pc:spChg chg="mod">
          <ac:chgData name="Xulin Chen" userId="9847f42d-7ff7-4fed-ba6f-bc3f718b21aa" providerId="ADAL" clId="{B644FF8E-40D3-4F4F-B3C9-E4AB544DBF16}" dt="2023-12-07T07:20:18.277" v="6557"/>
          <ac:spMkLst>
            <pc:docMk/>
            <pc:sldMk cId="0" sldId="259"/>
            <ac:spMk id="157" creationId="{D89B760F-801A-1A09-397D-4EDBD40D92FC}"/>
          </ac:spMkLst>
        </pc:spChg>
        <pc:spChg chg="mod">
          <ac:chgData name="Xulin Chen" userId="9847f42d-7ff7-4fed-ba6f-bc3f718b21aa" providerId="ADAL" clId="{B644FF8E-40D3-4F4F-B3C9-E4AB544DBF16}" dt="2023-12-07T07:20:18.277" v="6557"/>
          <ac:spMkLst>
            <pc:docMk/>
            <pc:sldMk cId="0" sldId="259"/>
            <ac:spMk id="158" creationId="{1DC69350-0FB4-CB20-1680-7F10B6E24D90}"/>
          </ac:spMkLst>
        </pc:spChg>
        <pc:spChg chg="mod">
          <ac:chgData name="Xulin Chen" userId="9847f42d-7ff7-4fed-ba6f-bc3f718b21aa" providerId="ADAL" clId="{B644FF8E-40D3-4F4F-B3C9-E4AB544DBF16}" dt="2023-12-07T07:20:18.277" v="6557"/>
          <ac:spMkLst>
            <pc:docMk/>
            <pc:sldMk cId="0" sldId="259"/>
            <ac:spMk id="159" creationId="{9958F6F4-DF60-899E-6FDF-00F7227141F4}"/>
          </ac:spMkLst>
        </pc:spChg>
        <pc:spChg chg="mod">
          <ac:chgData name="Xulin Chen" userId="9847f42d-7ff7-4fed-ba6f-bc3f718b21aa" providerId="ADAL" clId="{B644FF8E-40D3-4F4F-B3C9-E4AB544DBF16}" dt="2023-12-07T07:20:18.277" v="6557"/>
          <ac:spMkLst>
            <pc:docMk/>
            <pc:sldMk cId="0" sldId="259"/>
            <ac:spMk id="160" creationId="{238E8E4D-77A2-B1FF-C2C0-9C6C89F223CB}"/>
          </ac:spMkLst>
        </pc:spChg>
        <pc:spChg chg="mod">
          <ac:chgData name="Xulin Chen" userId="9847f42d-7ff7-4fed-ba6f-bc3f718b21aa" providerId="ADAL" clId="{B644FF8E-40D3-4F4F-B3C9-E4AB544DBF16}" dt="2023-12-07T07:20:18.277" v="6557"/>
          <ac:spMkLst>
            <pc:docMk/>
            <pc:sldMk cId="0" sldId="259"/>
            <ac:spMk id="161" creationId="{83303D11-CAB0-F598-479F-BF4C792334FA}"/>
          </ac:spMkLst>
        </pc:spChg>
        <pc:spChg chg="mod">
          <ac:chgData name="Xulin Chen" userId="9847f42d-7ff7-4fed-ba6f-bc3f718b21aa" providerId="ADAL" clId="{B644FF8E-40D3-4F4F-B3C9-E4AB544DBF16}" dt="2023-12-07T07:20:18.277" v="6557"/>
          <ac:spMkLst>
            <pc:docMk/>
            <pc:sldMk cId="0" sldId="259"/>
            <ac:spMk id="162" creationId="{B5FE5451-C4BF-73C8-7480-6B09CAED2082}"/>
          </ac:spMkLst>
        </pc:spChg>
        <pc:spChg chg="mod">
          <ac:chgData name="Xulin Chen" userId="9847f42d-7ff7-4fed-ba6f-bc3f718b21aa" providerId="ADAL" clId="{B644FF8E-40D3-4F4F-B3C9-E4AB544DBF16}" dt="2023-12-07T07:20:18.277" v="6557"/>
          <ac:spMkLst>
            <pc:docMk/>
            <pc:sldMk cId="0" sldId="259"/>
            <ac:spMk id="163" creationId="{ABDD6763-EDC0-1BFA-CB23-6D90FFAAA80F}"/>
          </ac:spMkLst>
        </pc:spChg>
        <pc:spChg chg="mod">
          <ac:chgData name="Xulin Chen" userId="9847f42d-7ff7-4fed-ba6f-bc3f718b21aa" providerId="ADAL" clId="{B644FF8E-40D3-4F4F-B3C9-E4AB544DBF16}" dt="2023-12-07T07:20:18.277" v="6557"/>
          <ac:spMkLst>
            <pc:docMk/>
            <pc:sldMk cId="0" sldId="259"/>
            <ac:spMk id="164" creationId="{452DD193-F224-EFF2-568F-964BEA5D1528}"/>
          </ac:spMkLst>
        </pc:spChg>
        <pc:spChg chg="mod">
          <ac:chgData name="Xulin Chen" userId="9847f42d-7ff7-4fed-ba6f-bc3f718b21aa" providerId="ADAL" clId="{B644FF8E-40D3-4F4F-B3C9-E4AB544DBF16}" dt="2023-12-07T07:20:18.277" v="6557"/>
          <ac:spMkLst>
            <pc:docMk/>
            <pc:sldMk cId="0" sldId="259"/>
            <ac:spMk id="165" creationId="{F0BDBDD1-B61E-F073-1CC6-A32A8144018A}"/>
          </ac:spMkLst>
        </pc:spChg>
        <pc:spChg chg="mod">
          <ac:chgData name="Xulin Chen" userId="9847f42d-7ff7-4fed-ba6f-bc3f718b21aa" providerId="ADAL" clId="{B644FF8E-40D3-4F4F-B3C9-E4AB544DBF16}" dt="2023-12-07T07:20:18.277" v="6557"/>
          <ac:spMkLst>
            <pc:docMk/>
            <pc:sldMk cId="0" sldId="259"/>
            <ac:spMk id="166" creationId="{6160F61E-FFF9-B97D-3947-DF6640ABB547}"/>
          </ac:spMkLst>
        </pc:spChg>
        <pc:spChg chg="mod">
          <ac:chgData name="Xulin Chen" userId="9847f42d-7ff7-4fed-ba6f-bc3f718b21aa" providerId="ADAL" clId="{B644FF8E-40D3-4F4F-B3C9-E4AB544DBF16}" dt="2023-12-07T07:20:18.277" v="6557"/>
          <ac:spMkLst>
            <pc:docMk/>
            <pc:sldMk cId="0" sldId="259"/>
            <ac:spMk id="167" creationId="{7FB5D8B4-E550-9735-A91C-1EBB283371FB}"/>
          </ac:spMkLst>
        </pc:spChg>
        <pc:spChg chg="mod">
          <ac:chgData name="Xulin Chen" userId="9847f42d-7ff7-4fed-ba6f-bc3f718b21aa" providerId="ADAL" clId="{B644FF8E-40D3-4F4F-B3C9-E4AB544DBF16}" dt="2023-12-07T07:20:18.277" v="6557"/>
          <ac:spMkLst>
            <pc:docMk/>
            <pc:sldMk cId="0" sldId="259"/>
            <ac:spMk id="168" creationId="{C0307E7C-B82E-FE12-E0E0-8AAA610901CC}"/>
          </ac:spMkLst>
        </pc:spChg>
        <pc:spChg chg="mod">
          <ac:chgData name="Xulin Chen" userId="9847f42d-7ff7-4fed-ba6f-bc3f718b21aa" providerId="ADAL" clId="{B644FF8E-40D3-4F4F-B3C9-E4AB544DBF16}" dt="2023-12-07T07:20:18.277" v="6557"/>
          <ac:spMkLst>
            <pc:docMk/>
            <pc:sldMk cId="0" sldId="259"/>
            <ac:spMk id="169" creationId="{EC88D069-406D-ADEF-1B15-E7BD274953DA}"/>
          </ac:spMkLst>
        </pc:spChg>
        <pc:spChg chg="mod">
          <ac:chgData name="Xulin Chen" userId="9847f42d-7ff7-4fed-ba6f-bc3f718b21aa" providerId="ADAL" clId="{B644FF8E-40D3-4F4F-B3C9-E4AB544DBF16}" dt="2023-12-07T07:20:18.277" v="6557"/>
          <ac:spMkLst>
            <pc:docMk/>
            <pc:sldMk cId="0" sldId="259"/>
            <ac:spMk id="170" creationId="{8A93EBB2-D514-5068-55B0-0B8FB0A35693}"/>
          </ac:spMkLst>
        </pc:spChg>
        <pc:spChg chg="mod">
          <ac:chgData name="Xulin Chen" userId="9847f42d-7ff7-4fed-ba6f-bc3f718b21aa" providerId="ADAL" clId="{B644FF8E-40D3-4F4F-B3C9-E4AB544DBF16}" dt="2023-12-07T07:20:18.277" v="6557"/>
          <ac:spMkLst>
            <pc:docMk/>
            <pc:sldMk cId="0" sldId="259"/>
            <ac:spMk id="171" creationId="{22441F63-6968-A496-AB67-E9B7B7BEE0F3}"/>
          </ac:spMkLst>
        </pc:spChg>
        <pc:spChg chg="mod">
          <ac:chgData name="Xulin Chen" userId="9847f42d-7ff7-4fed-ba6f-bc3f718b21aa" providerId="ADAL" clId="{B644FF8E-40D3-4F4F-B3C9-E4AB544DBF16}" dt="2023-12-07T07:20:18.277" v="6557"/>
          <ac:spMkLst>
            <pc:docMk/>
            <pc:sldMk cId="0" sldId="259"/>
            <ac:spMk id="172" creationId="{D3CAEAE6-CA5E-3614-FA27-DD1FDA2189A7}"/>
          </ac:spMkLst>
        </pc:spChg>
        <pc:spChg chg="mod">
          <ac:chgData name="Xulin Chen" userId="9847f42d-7ff7-4fed-ba6f-bc3f718b21aa" providerId="ADAL" clId="{B644FF8E-40D3-4F4F-B3C9-E4AB544DBF16}" dt="2023-12-07T07:20:18.277" v="6557"/>
          <ac:spMkLst>
            <pc:docMk/>
            <pc:sldMk cId="0" sldId="259"/>
            <ac:spMk id="173" creationId="{EBB2D9E4-8E46-2BF9-AE4A-40B9AEAA2DB6}"/>
          </ac:spMkLst>
        </pc:spChg>
        <pc:spChg chg="mod">
          <ac:chgData name="Xulin Chen" userId="9847f42d-7ff7-4fed-ba6f-bc3f718b21aa" providerId="ADAL" clId="{B644FF8E-40D3-4F4F-B3C9-E4AB544DBF16}" dt="2023-12-07T07:20:18.277" v="6557"/>
          <ac:spMkLst>
            <pc:docMk/>
            <pc:sldMk cId="0" sldId="259"/>
            <ac:spMk id="174" creationId="{C6A30DB8-256A-B357-E339-9BF6938BDA96}"/>
          </ac:spMkLst>
        </pc:spChg>
        <pc:spChg chg="mod">
          <ac:chgData name="Xulin Chen" userId="9847f42d-7ff7-4fed-ba6f-bc3f718b21aa" providerId="ADAL" clId="{B644FF8E-40D3-4F4F-B3C9-E4AB544DBF16}" dt="2023-12-07T07:20:18.277" v="6557"/>
          <ac:spMkLst>
            <pc:docMk/>
            <pc:sldMk cId="0" sldId="259"/>
            <ac:spMk id="175" creationId="{C59BAEFC-0552-BB49-9B94-F144BAE01AD6}"/>
          </ac:spMkLst>
        </pc:spChg>
        <pc:spChg chg="mod">
          <ac:chgData name="Xulin Chen" userId="9847f42d-7ff7-4fed-ba6f-bc3f718b21aa" providerId="ADAL" clId="{B644FF8E-40D3-4F4F-B3C9-E4AB544DBF16}" dt="2023-12-07T07:20:18.277" v="6557"/>
          <ac:spMkLst>
            <pc:docMk/>
            <pc:sldMk cId="0" sldId="259"/>
            <ac:spMk id="176" creationId="{55CA003E-007D-F611-8B2C-2E1FAECB4955}"/>
          </ac:spMkLst>
        </pc:spChg>
        <pc:spChg chg="mod">
          <ac:chgData name="Xulin Chen" userId="9847f42d-7ff7-4fed-ba6f-bc3f718b21aa" providerId="ADAL" clId="{B644FF8E-40D3-4F4F-B3C9-E4AB544DBF16}" dt="2023-12-07T07:20:18.277" v="6557"/>
          <ac:spMkLst>
            <pc:docMk/>
            <pc:sldMk cId="0" sldId="259"/>
            <ac:spMk id="177" creationId="{07665D02-8D40-0030-4929-43D958781979}"/>
          </ac:spMkLst>
        </pc:spChg>
        <pc:spChg chg="mod">
          <ac:chgData name="Xulin Chen" userId="9847f42d-7ff7-4fed-ba6f-bc3f718b21aa" providerId="ADAL" clId="{B644FF8E-40D3-4F4F-B3C9-E4AB544DBF16}" dt="2023-12-07T07:20:18.277" v="6557"/>
          <ac:spMkLst>
            <pc:docMk/>
            <pc:sldMk cId="0" sldId="259"/>
            <ac:spMk id="178" creationId="{4E421C98-7111-0A13-5FAF-30482FB0F04D}"/>
          </ac:spMkLst>
        </pc:spChg>
        <pc:spChg chg="mod">
          <ac:chgData name="Xulin Chen" userId="9847f42d-7ff7-4fed-ba6f-bc3f718b21aa" providerId="ADAL" clId="{B644FF8E-40D3-4F4F-B3C9-E4AB544DBF16}" dt="2023-12-07T07:20:18.277" v="6557"/>
          <ac:spMkLst>
            <pc:docMk/>
            <pc:sldMk cId="0" sldId="259"/>
            <ac:spMk id="179" creationId="{CA5695C0-2072-99F2-CEE1-2467EC147DF2}"/>
          </ac:spMkLst>
        </pc:spChg>
        <pc:spChg chg="mod">
          <ac:chgData name="Xulin Chen" userId="9847f42d-7ff7-4fed-ba6f-bc3f718b21aa" providerId="ADAL" clId="{B644FF8E-40D3-4F4F-B3C9-E4AB544DBF16}" dt="2023-12-07T07:20:18.277" v="6557"/>
          <ac:spMkLst>
            <pc:docMk/>
            <pc:sldMk cId="0" sldId="259"/>
            <ac:spMk id="180" creationId="{59F3D1FF-1782-F391-EA18-6F1586CFF18B}"/>
          </ac:spMkLst>
        </pc:spChg>
        <pc:spChg chg="mod">
          <ac:chgData name="Xulin Chen" userId="9847f42d-7ff7-4fed-ba6f-bc3f718b21aa" providerId="ADAL" clId="{B644FF8E-40D3-4F4F-B3C9-E4AB544DBF16}" dt="2023-12-07T07:20:18.277" v="6557"/>
          <ac:spMkLst>
            <pc:docMk/>
            <pc:sldMk cId="0" sldId="259"/>
            <ac:spMk id="181" creationId="{2AF5BD5D-16BD-727C-28CD-0C2C8BCE5A7A}"/>
          </ac:spMkLst>
        </pc:spChg>
        <pc:spChg chg="mod">
          <ac:chgData name="Xulin Chen" userId="9847f42d-7ff7-4fed-ba6f-bc3f718b21aa" providerId="ADAL" clId="{B644FF8E-40D3-4F4F-B3C9-E4AB544DBF16}" dt="2023-12-07T07:20:18.277" v="6557"/>
          <ac:spMkLst>
            <pc:docMk/>
            <pc:sldMk cId="0" sldId="259"/>
            <ac:spMk id="182" creationId="{2EB192B6-8AA3-7DBE-629A-745A4B7C94ED}"/>
          </ac:spMkLst>
        </pc:spChg>
        <pc:spChg chg="mod">
          <ac:chgData name="Xulin Chen" userId="9847f42d-7ff7-4fed-ba6f-bc3f718b21aa" providerId="ADAL" clId="{B644FF8E-40D3-4F4F-B3C9-E4AB544DBF16}" dt="2023-12-07T07:20:18.277" v="6557"/>
          <ac:spMkLst>
            <pc:docMk/>
            <pc:sldMk cId="0" sldId="259"/>
            <ac:spMk id="183" creationId="{375AFD6A-E8CF-B7EE-4135-D5C2B893B10C}"/>
          </ac:spMkLst>
        </pc:spChg>
        <pc:spChg chg="mod">
          <ac:chgData name="Xulin Chen" userId="9847f42d-7ff7-4fed-ba6f-bc3f718b21aa" providerId="ADAL" clId="{B644FF8E-40D3-4F4F-B3C9-E4AB544DBF16}" dt="2023-12-07T07:20:18.277" v="6557"/>
          <ac:spMkLst>
            <pc:docMk/>
            <pc:sldMk cId="0" sldId="259"/>
            <ac:spMk id="184" creationId="{9F03F49D-60AA-FC28-A228-127DC318722E}"/>
          </ac:spMkLst>
        </pc:spChg>
        <pc:spChg chg="mod">
          <ac:chgData name="Xulin Chen" userId="9847f42d-7ff7-4fed-ba6f-bc3f718b21aa" providerId="ADAL" clId="{B644FF8E-40D3-4F4F-B3C9-E4AB544DBF16}" dt="2023-12-07T07:20:18.277" v="6557"/>
          <ac:spMkLst>
            <pc:docMk/>
            <pc:sldMk cId="0" sldId="259"/>
            <ac:spMk id="185" creationId="{B3ACEE18-1B08-9992-7FA7-E9328A2B0E13}"/>
          </ac:spMkLst>
        </pc:spChg>
        <pc:spChg chg="mod">
          <ac:chgData name="Xulin Chen" userId="9847f42d-7ff7-4fed-ba6f-bc3f718b21aa" providerId="ADAL" clId="{B644FF8E-40D3-4F4F-B3C9-E4AB544DBF16}" dt="2023-12-07T07:20:18.277" v="6557"/>
          <ac:spMkLst>
            <pc:docMk/>
            <pc:sldMk cId="0" sldId="259"/>
            <ac:spMk id="186" creationId="{49A33DDF-4F64-FE55-A143-12E61C85DBCD}"/>
          </ac:spMkLst>
        </pc:spChg>
        <pc:spChg chg="mod">
          <ac:chgData name="Xulin Chen" userId="9847f42d-7ff7-4fed-ba6f-bc3f718b21aa" providerId="ADAL" clId="{B644FF8E-40D3-4F4F-B3C9-E4AB544DBF16}" dt="2023-12-07T07:20:18.277" v="6557"/>
          <ac:spMkLst>
            <pc:docMk/>
            <pc:sldMk cId="0" sldId="259"/>
            <ac:spMk id="187" creationId="{DB5FE362-293A-DF93-5FC4-1158493E90F0}"/>
          </ac:spMkLst>
        </pc:spChg>
        <pc:spChg chg="mod">
          <ac:chgData name="Xulin Chen" userId="9847f42d-7ff7-4fed-ba6f-bc3f718b21aa" providerId="ADAL" clId="{B644FF8E-40D3-4F4F-B3C9-E4AB544DBF16}" dt="2023-12-07T07:20:18.277" v="6557"/>
          <ac:spMkLst>
            <pc:docMk/>
            <pc:sldMk cId="0" sldId="259"/>
            <ac:spMk id="188" creationId="{47B1CBF2-625A-6726-4CA6-C0C9FE8D0054}"/>
          </ac:spMkLst>
        </pc:spChg>
        <pc:spChg chg="mod">
          <ac:chgData name="Xulin Chen" userId="9847f42d-7ff7-4fed-ba6f-bc3f718b21aa" providerId="ADAL" clId="{B644FF8E-40D3-4F4F-B3C9-E4AB544DBF16}" dt="2023-12-07T07:20:18.277" v="6557"/>
          <ac:spMkLst>
            <pc:docMk/>
            <pc:sldMk cId="0" sldId="259"/>
            <ac:spMk id="189" creationId="{8D8505A3-18A8-DA3F-ADC5-A640EF99D4EE}"/>
          </ac:spMkLst>
        </pc:spChg>
        <pc:spChg chg="mod">
          <ac:chgData name="Xulin Chen" userId="9847f42d-7ff7-4fed-ba6f-bc3f718b21aa" providerId="ADAL" clId="{B644FF8E-40D3-4F4F-B3C9-E4AB544DBF16}" dt="2023-12-07T07:20:18.277" v="6557"/>
          <ac:spMkLst>
            <pc:docMk/>
            <pc:sldMk cId="0" sldId="259"/>
            <ac:spMk id="190" creationId="{B25A58D8-0B73-5EAC-08C6-401E0D61148E}"/>
          </ac:spMkLst>
        </pc:spChg>
        <pc:spChg chg="mod">
          <ac:chgData name="Xulin Chen" userId="9847f42d-7ff7-4fed-ba6f-bc3f718b21aa" providerId="ADAL" clId="{B644FF8E-40D3-4F4F-B3C9-E4AB544DBF16}" dt="2023-12-07T07:20:18.277" v="6557"/>
          <ac:spMkLst>
            <pc:docMk/>
            <pc:sldMk cId="0" sldId="259"/>
            <ac:spMk id="191" creationId="{5F6FFA31-0373-FE9D-0608-E77D75C41097}"/>
          </ac:spMkLst>
        </pc:spChg>
        <pc:spChg chg="mod">
          <ac:chgData name="Xulin Chen" userId="9847f42d-7ff7-4fed-ba6f-bc3f718b21aa" providerId="ADAL" clId="{B644FF8E-40D3-4F4F-B3C9-E4AB544DBF16}" dt="2023-12-07T07:20:18.277" v="6557"/>
          <ac:spMkLst>
            <pc:docMk/>
            <pc:sldMk cId="0" sldId="259"/>
            <ac:spMk id="192" creationId="{03250654-4920-E86C-EA7C-64B9378D05B9}"/>
          </ac:spMkLst>
        </pc:spChg>
        <pc:spChg chg="mod">
          <ac:chgData name="Xulin Chen" userId="9847f42d-7ff7-4fed-ba6f-bc3f718b21aa" providerId="ADAL" clId="{B644FF8E-40D3-4F4F-B3C9-E4AB544DBF16}" dt="2023-12-07T07:20:18.277" v="6557"/>
          <ac:spMkLst>
            <pc:docMk/>
            <pc:sldMk cId="0" sldId="259"/>
            <ac:spMk id="193" creationId="{8A70AC80-51C3-A0E6-872E-6A44F882C3B4}"/>
          </ac:spMkLst>
        </pc:spChg>
        <pc:spChg chg="mod">
          <ac:chgData name="Xulin Chen" userId="9847f42d-7ff7-4fed-ba6f-bc3f718b21aa" providerId="ADAL" clId="{B644FF8E-40D3-4F4F-B3C9-E4AB544DBF16}" dt="2023-12-07T07:20:18.277" v="6557"/>
          <ac:spMkLst>
            <pc:docMk/>
            <pc:sldMk cId="0" sldId="259"/>
            <ac:spMk id="194" creationId="{ED0F891A-9F9D-D69B-ACFF-3D303DEB8F99}"/>
          </ac:spMkLst>
        </pc:spChg>
        <pc:spChg chg="mod">
          <ac:chgData name="Xulin Chen" userId="9847f42d-7ff7-4fed-ba6f-bc3f718b21aa" providerId="ADAL" clId="{B644FF8E-40D3-4F4F-B3C9-E4AB544DBF16}" dt="2023-12-07T07:20:18.277" v="6557"/>
          <ac:spMkLst>
            <pc:docMk/>
            <pc:sldMk cId="0" sldId="259"/>
            <ac:spMk id="195" creationId="{E97E6530-530D-1F24-E251-7CADFFA4DF50}"/>
          </ac:spMkLst>
        </pc:spChg>
        <pc:spChg chg="mod">
          <ac:chgData name="Xulin Chen" userId="9847f42d-7ff7-4fed-ba6f-bc3f718b21aa" providerId="ADAL" clId="{B644FF8E-40D3-4F4F-B3C9-E4AB544DBF16}" dt="2023-12-07T07:20:18.277" v="6557"/>
          <ac:spMkLst>
            <pc:docMk/>
            <pc:sldMk cId="0" sldId="259"/>
            <ac:spMk id="196" creationId="{178D508F-7BB5-0934-71E6-1DB250275B9D}"/>
          </ac:spMkLst>
        </pc:spChg>
        <pc:spChg chg="mod">
          <ac:chgData name="Xulin Chen" userId="9847f42d-7ff7-4fed-ba6f-bc3f718b21aa" providerId="ADAL" clId="{B644FF8E-40D3-4F4F-B3C9-E4AB544DBF16}" dt="2023-12-07T07:20:18.277" v="6557"/>
          <ac:spMkLst>
            <pc:docMk/>
            <pc:sldMk cId="0" sldId="259"/>
            <ac:spMk id="197" creationId="{77E4145E-CFDB-536F-0929-B85E0C53ACC9}"/>
          </ac:spMkLst>
        </pc:spChg>
        <pc:spChg chg="mod">
          <ac:chgData name="Xulin Chen" userId="9847f42d-7ff7-4fed-ba6f-bc3f718b21aa" providerId="ADAL" clId="{B644FF8E-40D3-4F4F-B3C9-E4AB544DBF16}" dt="2023-12-07T07:20:18.277" v="6557"/>
          <ac:spMkLst>
            <pc:docMk/>
            <pc:sldMk cId="0" sldId="259"/>
            <ac:spMk id="198" creationId="{D7B2420A-5CC1-31A6-5535-B4A07022E86E}"/>
          </ac:spMkLst>
        </pc:spChg>
        <pc:spChg chg="mod">
          <ac:chgData name="Xulin Chen" userId="9847f42d-7ff7-4fed-ba6f-bc3f718b21aa" providerId="ADAL" clId="{B644FF8E-40D3-4F4F-B3C9-E4AB544DBF16}" dt="2023-12-07T07:20:18.277" v="6557"/>
          <ac:spMkLst>
            <pc:docMk/>
            <pc:sldMk cId="0" sldId="259"/>
            <ac:spMk id="199" creationId="{D5A5A66F-8CD7-8F64-2E93-93D69CD9D923}"/>
          </ac:spMkLst>
        </pc:spChg>
        <pc:spChg chg="mod">
          <ac:chgData name="Xulin Chen" userId="9847f42d-7ff7-4fed-ba6f-bc3f718b21aa" providerId="ADAL" clId="{B644FF8E-40D3-4F4F-B3C9-E4AB544DBF16}" dt="2023-12-07T07:20:18.277" v="6557"/>
          <ac:spMkLst>
            <pc:docMk/>
            <pc:sldMk cId="0" sldId="259"/>
            <ac:spMk id="200" creationId="{922B2E6A-5485-8377-1269-086FDD9A6B69}"/>
          </ac:spMkLst>
        </pc:spChg>
        <pc:spChg chg="mod">
          <ac:chgData name="Xulin Chen" userId="9847f42d-7ff7-4fed-ba6f-bc3f718b21aa" providerId="ADAL" clId="{B644FF8E-40D3-4F4F-B3C9-E4AB544DBF16}" dt="2023-12-07T07:20:18.277" v="6557"/>
          <ac:spMkLst>
            <pc:docMk/>
            <pc:sldMk cId="0" sldId="259"/>
            <ac:spMk id="201" creationId="{A88FA9B9-D5DA-F8BA-7159-AB37A85E3D5B}"/>
          </ac:spMkLst>
        </pc:spChg>
        <pc:spChg chg="mod">
          <ac:chgData name="Xulin Chen" userId="9847f42d-7ff7-4fed-ba6f-bc3f718b21aa" providerId="ADAL" clId="{B644FF8E-40D3-4F4F-B3C9-E4AB544DBF16}" dt="2023-12-07T07:20:18.277" v="6557"/>
          <ac:spMkLst>
            <pc:docMk/>
            <pc:sldMk cId="0" sldId="259"/>
            <ac:spMk id="202" creationId="{4268A11F-4FE8-8192-C495-B261EA475434}"/>
          </ac:spMkLst>
        </pc:spChg>
        <pc:spChg chg="mod">
          <ac:chgData name="Xulin Chen" userId="9847f42d-7ff7-4fed-ba6f-bc3f718b21aa" providerId="ADAL" clId="{B644FF8E-40D3-4F4F-B3C9-E4AB544DBF16}" dt="2023-12-07T07:20:18.277" v="6557"/>
          <ac:spMkLst>
            <pc:docMk/>
            <pc:sldMk cId="0" sldId="259"/>
            <ac:spMk id="203" creationId="{41556846-5F6A-9A94-E7FA-ECDC8911342C}"/>
          </ac:spMkLst>
        </pc:spChg>
        <pc:spChg chg="mod">
          <ac:chgData name="Xulin Chen" userId="9847f42d-7ff7-4fed-ba6f-bc3f718b21aa" providerId="ADAL" clId="{B644FF8E-40D3-4F4F-B3C9-E4AB544DBF16}" dt="2023-12-07T07:20:18.277" v="6557"/>
          <ac:spMkLst>
            <pc:docMk/>
            <pc:sldMk cId="0" sldId="259"/>
            <ac:spMk id="204" creationId="{830ADD66-5862-92B7-393C-72473EF1B158}"/>
          </ac:spMkLst>
        </pc:spChg>
        <pc:spChg chg="mod">
          <ac:chgData name="Xulin Chen" userId="9847f42d-7ff7-4fed-ba6f-bc3f718b21aa" providerId="ADAL" clId="{B644FF8E-40D3-4F4F-B3C9-E4AB544DBF16}" dt="2023-12-07T07:20:18.277" v="6557"/>
          <ac:spMkLst>
            <pc:docMk/>
            <pc:sldMk cId="0" sldId="259"/>
            <ac:spMk id="205" creationId="{6F72CF6C-C680-2FB6-71ED-017663E1A000}"/>
          </ac:spMkLst>
        </pc:spChg>
        <pc:spChg chg="mod">
          <ac:chgData name="Xulin Chen" userId="9847f42d-7ff7-4fed-ba6f-bc3f718b21aa" providerId="ADAL" clId="{B644FF8E-40D3-4F4F-B3C9-E4AB544DBF16}" dt="2023-12-07T07:20:18.277" v="6557"/>
          <ac:spMkLst>
            <pc:docMk/>
            <pc:sldMk cId="0" sldId="259"/>
            <ac:spMk id="206" creationId="{4DFD0FAA-36B8-ADC1-B334-251CC53B17E6}"/>
          </ac:spMkLst>
        </pc:spChg>
        <pc:spChg chg="mod">
          <ac:chgData name="Xulin Chen" userId="9847f42d-7ff7-4fed-ba6f-bc3f718b21aa" providerId="ADAL" clId="{B644FF8E-40D3-4F4F-B3C9-E4AB544DBF16}" dt="2023-12-07T07:20:18.277" v="6557"/>
          <ac:spMkLst>
            <pc:docMk/>
            <pc:sldMk cId="0" sldId="259"/>
            <ac:spMk id="207" creationId="{A7CE148D-FC80-5AA7-CAF0-875158E9D3FC}"/>
          </ac:spMkLst>
        </pc:spChg>
        <pc:spChg chg="mod">
          <ac:chgData name="Xulin Chen" userId="9847f42d-7ff7-4fed-ba6f-bc3f718b21aa" providerId="ADAL" clId="{B644FF8E-40D3-4F4F-B3C9-E4AB544DBF16}" dt="2023-12-07T07:20:18.277" v="6557"/>
          <ac:spMkLst>
            <pc:docMk/>
            <pc:sldMk cId="0" sldId="259"/>
            <ac:spMk id="208" creationId="{38553B4E-965C-97CA-8789-80B223DB0AEE}"/>
          </ac:spMkLst>
        </pc:spChg>
        <pc:spChg chg="mod">
          <ac:chgData name="Xulin Chen" userId="9847f42d-7ff7-4fed-ba6f-bc3f718b21aa" providerId="ADAL" clId="{B644FF8E-40D3-4F4F-B3C9-E4AB544DBF16}" dt="2023-12-07T07:20:18.277" v="6557"/>
          <ac:spMkLst>
            <pc:docMk/>
            <pc:sldMk cId="0" sldId="259"/>
            <ac:spMk id="209" creationId="{6489A294-A9D8-1962-D574-8480D124AC06}"/>
          </ac:spMkLst>
        </pc:spChg>
        <pc:spChg chg="mod">
          <ac:chgData name="Xulin Chen" userId="9847f42d-7ff7-4fed-ba6f-bc3f718b21aa" providerId="ADAL" clId="{B644FF8E-40D3-4F4F-B3C9-E4AB544DBF16}" dt="2023-12-07T07:20:18.277" v="6557"/>
          <ac:spMkLst>
            <pc:docMk/>
            <pc:sldMk cId="0" sldId="259"/>
            <ac:spMk id="210" creationId="{99BBF156-4ADB-C126-6248-F80C314AD79A}"/>
          </ac:spMkLst>
        </pc:spChg>
        <pc:spChg chg="mod">
          <ac:chgData name="Xulin Chen" userId="9847f42d-7ff7-4fed-ba6f-bc3f718b21aa" providerId="ADAL" clId="{B644FF8E-40D3-4F4F-B3C9-E4AB544DBF16}" dt="2023-12-07T07:20:18.277" v="6557"/>
          <ac:spMkLst>
            <pc:docMk/>
            <pc:sldMk cId="0" sldId="259"/>
            <ac:spMk id="211" creationId="{C5BFA940-3D16-73CC-2837-7E1C38653587}"/>
          </ac:spMkLst>
        </pc:spChg>
        <pc:spChg chg="mod">
          <ac:chgData name="Xulin Chen" userId="9847f42d-7ff7-4fed-ba6f-bc3f718b21aa" providerId="ADAL" clId="{B644FF8E-40D3-4F4F-B3C9-E4AB544DBF16}" dt="2023-12-07T07:20:18.277" v="6557"/>
          <ac:spMkLst>
            <pc:docMk/>
            <pc:sldMk cId="0" sldId="259"/>
            <ac:spMk id="212" creationId="{CF84FFF3-9254-F07F-7437-54619F2A45C2}"/>
          </ac:spMkLst>
        </pc:spChg>
        <pc:spChg chg="mod">
          <ac:chgData name="Xulin Chen" userId="9847f42d-7ff7-4fed-ba6f-bc3f718b21aa" providerId="ADAL" clId="{B644FF8E-40D3-4F4F-B3C9-E4AB544DBF16}" dt="2023-12-07T07:20:18.277" v="6557"/>
          <ac:spMkLst>
            <pc:docMk/>
            <pc:sldMk cId="0" sldId="259"/>
            <ac:spMk id="213" creationId="{6455A2EE-0DC6-2786-EEAB-C7FA45565D2D}"/>
          </ac:spMkLst>
        </pc:spChg>
        <pc:spChg chg="mod">
          <ac:chgData name="Xulin Chen" userId="9847f42d-7ff7-4fed-ba6f-bc3f718b21aa" providerId="ADAL" clId="{B644FF8E-40D3-4F4F-B3C9-E4AB544DBF16}" dt="2023-12-07T07:20:18.277" v="6557"/>
          <ac:spMkLst>
            <pc:docMk/>
            <pc:sldMk cId="0" sldId="259"/>
            <ac:spMk id="214" creationId="{46C0F989-BD88-1AEE-6E02-5103AD9AF523}"/>
          </ac:spMkLst>
        </pc:spChg>
        <pc:spChg chg="mod">
          <ac:chgData name="Xulin Chen" userId="9847f42d-7ff7-4fed-ba6f-bc3f718b21aa" providerId="ADAL" clId="{B644FF8E-40D3-4F4F-B3C9-E4AB544DBF16}" dt="2023-12-07T07:20:18.277" v="6557"/>
          <ac:spMkLst>
            <pc:docMk/>
            <pc:sldMk cId="0" sldId="259"/>
            <ac:spMk id="215" creationId="{53FB516B-40EF-AC92-7F25-C22CE38DAFA8}"/>
          </ac:spMkLst>
        </pc:spChg>
        <pc:spChg chg="mod">
          <ac:chgData name="Xulin Chen" userId="9847f42d-7ff7-4fed-ba6f-bc3f718b21aa" providerId="ADAL" clId="{B644FF8E-40D3-4F4F-B3C9-E4AB544DBF16}" dt="2023-12-07T07:20:18.277" v="6557"/>
          <ac:spMkLst>
            <pc:docMk/>
            <pc:sldMk cId="0" sldId="259"/>
            <ac:spMk id="216" creationId="{A097DA44-853E-5C47-4B97-067340CDBAEA}"/>
          </ac:spMkLst>
        </pc:spChg>
        <pc:spChg chg="mod">
          <ac:chgData name="Xulin Chen" userId="9847f42d-7ff7-4fed-ba6f-bc3f718b21aa" providerId="ADAL" clId="{B644FF8E-40D3-4F4F-B3C9-E4AB544DBF16}" dt="2023-12-07T07:20:18.277" v="6557"/>
          <ac:spMkLst>
            <pc:docMk/>
            <pc:sldMk cId="0" sldId="259"/>
            <ac:spMk id="217" creationId="{842BC4E1-E715-71CF-42AA-1524697EC345}"/>
          </ac:spMkLst>
        </pc:spChg>
        <pc:spChg chg="mod">
          <ac:chgData name="Xulin Chen" userId="9847f42d-7ff7-4fed-ba6f-bc3f718b21aa" providerId="ADAL" clId="{B644FF8E-40D3-4F4F-B3C9-E4AB544DBF16}" dt="2023-12-07T07:20:18.277" v="6557"/>
          <ac:spMkLst>
            <pc:docMk/>
            <pc:sldMk cId="0" sldId="259"/>
            <ac:spMk id="218" creationId="{CE9AC898-EE26-3678-7282-0BA5227DC048}"/>
          </ac:spMkLst>
        </pc:spChg>
        <pc:spChg chg="mod">
          <ac:chgData name="Xulin Chen" userId="9847f42d-7ff7-4fed-ba6f-bc3f718b21aa" providerId="ADAL" clId="{B644FF8E-40D3-4F4F-B3C9-E4AB544DBF16}" dt="2023-12-07T07:20:18.277" v="6557"/>
          <ac:spMkLst>
            <pc:docMk/>
            <pc:sldMk cId="0" sldId="259"/>
            <ac:spMk id="219" creationId="{1B7F25C3-8BF8-D424-C1AF-72F5CB36C93E}"/>
          </ac:spMkLst>
        </pc:spChg>
        <pc:spChg chg="mod">
          <ac:chgData name="Xulin Chen" userId="9847f42d-7ff7-4fed-ba6f-bc3f718b21aa" providerId="ADAL" clId="{B644FF8E-40D3-4F4F-B3C9-E4AB544DBF16}" dt="2023-12-07T07:20:18.277" v="6557"/>
          <ac:spMkLst>
            <pc:docMk/>
            <pc:sldMk cId="0" sldId="259"/>
            <ac:spMk id="220" creationId="{A6FFC2D9-AA08-C415-DCCE-FA27658AC8E6}"/>
          </ac:spMkLst>
        </pc:spChg>
        <pc:spChg chg="mod">
          <ac:chgData name="Xulin Chen" userId="9847f42d-7ff7-4fed-ba6f-bc3f718b21aa" providerId="ADAL" clId="{B644FF8E-40D3-4F4F-B3C9-E4AB544DBF16}" dt="2023-12-07T07:20:18.277" v="6557"/>
          <ac:spMkLst>
            <pc:docMk/>
            <pc:sldMk cId="0" sldId="259"/>
            <ac:spMk id="221" creationId="{79384FFD-75C3-D5DC-CA0C-351330BB492C}"/>
          </ac:spMkLst>
        </pc:spChg>
        <pc:spChg chg="mod">
          <ac:chgData name="Xulin Chen" userId="9847f42d-7ff7-4fed-ba6f-bc3f718b21aa" providerId="ADAL" clId="{B644FF8E-40D3-4F4F-B3C9-E4AB544DBF16}" dt="2023-12-07T07:20:18.277" v="6557"/>
          <ac:spMkLst>
            <pc:docMk/>
            <pc:sldMk cId="0" sldId="259"/>
            <ac:spMk id="222" creationId="{53F1FF90-1558-2BFE-1D0B-8206FC217E04}"/>
          </ac:spMkLst>
        </pc:spChg>
        <pc:spChg chg="mod">
          <ac:chgData name="Xulin Chen" userId="9847f42d-7ff7-4fed-ba6f-bc3f718b21aa" providerId="ADAL" clId="{B644FF8E-40D3-4F4F-B3C9-E4AB544DBF16}" dt="2023-12-07T07:20:18.277" v="6557"/>
          <ac:spMkLst>
            <pc:docMk/>
            <pc:sldMk cId="0" sldId="259"/>
            <ac:spMk id="223" creationId="{8F1272D5-0F8D-3BCF-7E4A-F10E53E81CB6}"/>
          </ac:spMkLst>
        </pc:spChg>
        <pc:spChg chg="mod">
          <ac:chgData name="Xulin Chen" userId="9847f42d-7ff7-4fed-ba6f-bc3f718b21aa" providerId="ADAL" clId="{B644FF8E-40D3-4F4F-B3C9-E4AB544DBF16}" dt="2023-12-07T07:20:18.277" v="6557"/>
          <ac:spMkLst>
            <pc:docMk/>
            <pc:sldMk cId="0" sldId="259"/>
            <ac:spMk id="224" creationId="{F378697E-A02A-2831-0D6C-47882D064E68}"/>
          </ac:spMkLst>
        </pc:spChg>
        <pc:spChg chg="mod">
          <ac:chgData name="Xulin Chen" userId="9847f42d-7ff7-4fed-ba6f-bc3f718b21aa" providerId="ADAL" clId="{B644FF8E-40D3-4F4F-B3C9-E4AB544DBF16}" dt="2023-12-07T07:20:18.277" v="6557"/>
          <ac:spMkLst>
            <pc:docMk/>
            <pc:sldMk cId="0" sldId="259"/>
            <ac:spMk id="225" creationId="{B617B558-35AC-0208-B93B-874493C1A692}"/>
          </ac:spMkLst>
        </pc:spChg>
        <pc:spChg chg="mod">
          <ac:chgData name="Xulin Chen" userId="9847f42d-7ff7-4fed-ba6f-bc3f718b21aa" providerId="ADAL" clId="{B644FF8E-40D3-4F4F-B3C9-E4AB544DBF16}" dt="2023-12-07T07:20:18.277" v="6557"/>
          <ac:spMkLst>
            <pc:docMk/>
            <pc:sldMk cId="0" sldId="259"/>
            <ac:spMk id="226" creationId="{E6C7CD58-3D96-5173-1FEE-0F677DA6FD1A}"/>
          </ac:spMkLst>
        </pc:spChg>
        <pc:spChg chg="mod">
          <ac:chgData name="Xulin Chen" userId="9847f42d-7ff7-4fed-ba6f-bc3f718b21aa" providerId="ADAL" clId="{B644FF8E-40D3-4F4F-B3C9-E4AB544DBF16}" dt="2023-12-07T07:20:18.277" v="6557"/>
          <ac:spMkLst>
            <pc:docMk/>
            <pc:sldMk cId="0" sldId="259"/>
            <ac:spMk id="227" creationId="{9050B2A6-70DA-0D11-F30D-DB0B396936D0}"/>
          </ac:spMkLst>
        </pc:spChg>
        <pc:spChg chg="mod">
          <ac:chgData name="Xulin Chen" userId="9847f42d-7ff7-4fed-ba6f-bc3f718b21aa" providerId="ADAL" clId="{B644FF8E-40D3-4F4F-B3C9-E4AB544DBF16}" dt="2023-12-07T07:20:18.277" v="6557"/>
          <ac:spMkLst>
            <pc:docMk/>
            <pc:sldMk cId="0" sldId="259"/>
            <ac:spMk id="228" creationId="{4018B477-5046-D5C0-D586-20B3A96D74C7}"/>
          </ac:spMkLst>
        </pc:spChg>
        <pc:spChg chg="mod">
          <ac:chgData name="Xulin Chen" userId="9847f42d-7ff7-4fed-ba6f-bc3f718b21aa" providerId="ADAL" clId="{B644FF8E-40D3-4F4F-B3C9-E4AB544DBF16}" dt="2023-12-07T07:20:18.277" v="6557"/>
          <ac:spMkLst>
            <pc:docMk/>
            <pc:sldMk cId="0" sldId="259"/>
            <ac:spMk id="229" creationId="{08E439F4-79C6-E617-5E36-C709AAAFC825}"/>
          </ac:spMkLst>
        </pc:spChg>
        <pc:spChg chg="mod">
          <ac:chgData name="Xulin Chen" userId="9847f42d-7ff7-4fed-ba6f-bc3f718b21aa" providerId="ADAL" clId="{B644FF8E-40D3-4F4F-B3C9-E4AB544DBF16}" dt="2023-12-07T07:20:18.277" v="6557"/>
          <ac:spMkLst>
            <pc:docMk/>
            <pc:sldMk cId="0" sldId="259"/>
            <ac:spMk id="230" creationId="{D559924F-6531-01A3-C9ED-1D82879EC6BC}"/>
          </ac:spMkLst>
        </pc:spChg>
        <pc:spChg chg="mod">
          <ac:chgData name="Xulin Chen" userId="9847f42d-7ff7-4fed-ba6f-bc3f718b21aa" providerId="ADAL" clId="{B644FF8E-40D3-4F4F-B3C9-E4AB544DBF16}" dt="2023-12-07T07:20:18.277" v="6557"/>
          <ac:spMkLst>
            <pc:docMk/>
            <pc:sldMk cId="0" sldId="259"/>
            <ac:spMk id="231" creationId="{99F8548F-F65B-0183-8CA7-88240B1B7701}"/>
          </ac:spMkLst>
        </pc:spChg>
        <pc:spChg chg="mod">
          <ac:chgData name="Xulin Chen" userId="9847f42d-7ff7-4fed-ba6f-bc3f718b21aa" providerId="ADAL" clId="{B644FF8E-40D3-4F4F-B3C9-E4AB544DBF16}" dt="2023-12-07T07:20:18.277" v="6557"/>
          <ac:spMkLst>
            <pc:docMk/>
            <pc:sldMk cId="0" sldId="259"/>
            <ac:spMk id="232" creationId="{FC68D03B-96D5-9C73-3A39-959024084464}"/>
          </ac:spMkLst>
        </pc:spChg>
        <pc:spChg chg="mod">
          <ac:chgData name="Xulin Chen" userId="9847f42d-7ff7-4fed-ba6f-bc3f718b21aa" providerId="ADAL" clId="{B644FF8E-40D3-4F4F-B3C9-E4AB544DBF16}" dt="2023-12-07T07:20:18.277" v="6557"/>
          <ac:spMkLst>
            <pc:docMk/>
            <pc:sldMk cId="0" sldId="259"/>
            <ac:spMk id="233" creationId="{2CADD382-2C1C-526C-9CF8-92282DE77A54}"/>
          </ac:spMkLst>
        </pc:spChg>
        <pc:spChg chg="mod">
          <ac:chgData name="Xulin Chen" userId="9847f42d-7ff7-4fed-ba6f-bc3f718b21aa" providerId="ADAL" clId="{B644FF8E-40D3-4F4F-B3C9-E4AB544DBF16}" dt="2023-12-07T07:20:18.277" v="6557"/>
          <ac:spMkLst>
            <pc:docMk/>
            <pc:sldMk cId="0" sldId="259"/>
            <ac:spMk id="235" creationId="{C6CC86B8-FD07-AD0F-4C22-5B19754328DC}"/>
          </ac:spMkLst>
        </pc:spChg>
        <pc:spChg chg="mod">
          <ac:chgData name="Xulin Chen" userId="9847f42d-7ff7-4fed-ba6f-bc3f718b21aa" providerId="ADAL" clId="{B644FF8E-40D3-4F4F-B3C9-E4AB544DBF16}" dt="2023-12-07T07:20:18.277" v="6557"/>
          <ac:spMkLst>
            <pc:docMk/>
            <pc:sldMk cId="0" sldId="259"/>
            <ac:spMk id="236" creationId="{E6A13F9A-37AC-0126-9394-FD480E57BD09}"/>
          </ac:spMkLst>
        </pc:spChg>
        <pc:spChg chg="mod">
          <ac:chgData name="Xulin Chen" userId="9847f42d-7ff7-4fed-ba6f-bc3f718b21aa" providerId="ADAL" clId="{B644FF8E-40D3-4F4F-B3C9-E4AB544DBF16}" dt="2023-12-07T07:20:18.277" v="6557"/>
          <ac:spMkLst>
            <pc:docMk/>
            <pc:sldMk cId="0" sldId="259"/>
            <ac:spMk id="237" creationId="{3DE14A5A-49F2-215F-44ED-54CDF336FA97}"/>
          </ac:spMkLst>
        </pc:spChg>
        <pc:spChg chg="mod">
          <ac:chgData name="Xulin Chen" userId="9847f42d-7ff7-4fed-ba6f-bc3f718b21aa" providerId="ADAL" clId="{B644FF8E-40D3-4F4F-B3C9-E4AB544DBF16}" dt="2023-12-07T07:20:18.277" v="6557"/>
          <ac:spMkLst>
            <pc:docMk/>
            <pc:sldMk cId="0" sldId="259"/>
            <ac:spMk id="238" creationId="{6AEBBC92-C3F8-3811-219F-110437D865B6}"/>
          </ac:spMkLst>
        </pc:spChg>
        <pc:spChg chg="mod">
          <ac:chgData name="Xulin Chen" userId="9847f42d-7ff7-4fed-ba6f-bc3f718b21aa" providerId="ADAL" clId="{B644FF8E-40D3-4F4F-B3C9-E4AB544DBF16}" dt="2023-12-07T07:20:18.277" v="6557"/>
          <ac:spMkLst>
            <pc:docMk/>
            <pc:sldMk cId="0" sldId="259"/>
            <ac:spMk id="239" creationId="{851B6578-ABB3-0D1B-4D4C-FF75B643AA06}"/>
          </ac:spMkLst>
        </pc:spChg>
        <pc:spChg chg="mod">
          <ac:chgData name="Xulin Chen" userId="9847f42d-7ff7-4fed-ba6f-bc3f718b21aa" providerId="ADAL" clId="{B644FF8E-40D3-4F4F-B3C9-E4AB544DBF16}" dt="2023-12-07T07:20:18.277" v="6557"/>
          <ac:spMkLst>
            <pc:docMk/>
            <pc:sldMk cId="0" sldId="259"/>
            <ac:spMk id="240" creationId="{7395EC66-F729-9CFF-520B-B3341566CC57}"/>
          </ac:spMkLst>
        </pc:spChg>
        <pc:spChg chg="mod">
          <ac:chgData name="Xulin Chen" userId="9847f42d-7ff7-4fed-ba6f-bc3f718b21aa" providerId="ADAL" clId="{B644FF8E-40D3-4F4F-B3C9-E4AB544DBF16}" dt="2023-12-07T07:20:18.277" v="6557"/>
          <ac:spMkLst>
            <pc:docMk/>
            <pc:sldMk cId="0" sldId="259"/>
            <ac:spMk id="241" creationId="{0FE61987-DBC3-3AC1-7BD2-5355EB11F19A}"/>
          </ac:spMkLst>
        </pc:spChg>
        <pc:spChg chg="add del mod">
          <ac:chgData name="Xulin Chen" userId="9847f42d-7ff7-4fed-ba6f-bc3f718b21aa" providerId="ADAL" clId="{B644FF8E-40D3-4F4F-B3C9-E4AB544DBF16}" dt="2023-12-07T07:20:29.847" v="6558"/>
          <ac:spMkLst>
            <pc:docMk/>
            <pc:sldMk cId="0" sldId="259"/>
            <ac:spMk id="242" creationId="{B827EF84-C5F9-1CB6-6090-5A8DEE09A555}"/>
          </ac:spMkLst>
        </pc:spChg>
        <pc:spChg chg="add mod">
          <ac:chgData name="Xulin Chen" userId="9847f42d-7ff7-4fed-ba6f-bc3f718b21aa" providerId="ADAL" clId="{B644FF8E-40D3-4F4F-B3C9-E4AB544DBF16}" dt="2023-12-07T07:35:33.557" v="7147" actId="14100"/>
          <ac:spMkLst>
            <pc:docMk/>
            <pc:sldMk cId="0" sldId="259"/>
            <ac:spMk id="243" creationId="{4BA22FF7-CE70-1427-4ADF-E5C02E0C4718}"/>
          </ac:spMkLst>
        </pc:spChg>
        <pc:spChg chg="mod">
          <ac:chgData name="Xulin Chen" userId="9847f42d-7ff7-4fed-ba6f-bc3f718b21aa" providerId="ADAL" clId="{B644FF8E-40D3-4F4F-B3C9-E4AB544DBF16}" dt="2023-12-07T07:20:35.073" v="6559"/>
          <ac:spMkLst>
            <pc:docMk/>
            <pc:sldMk cId="0" sldId="259"/>
            <ac:spMk id="245" creationId="{8AA810FA-B157-5E66-8D95-CB7050ABF3EA}"/>
          </ac:spMkLst>
        </pc:spChg>
        <pc:spChg chg="mod">
          <ac:chgData name="Xulin Chen" userId="9847f42d-7ff7-4fed-ba6f-bc3f718b21aa" providerId="ADAL" clId="{B644FF8E-40D3-4F4F-B3C9-E4AB544DBF16}" dt="2023-12-07T07:20:35.073" v="6559"/>
          <ac:spMkLst>
            <pc:docMk/>
            <pc:sldMk cId="0" sldId="259"/>
            <ac:spMk id="246" creationId="{17491698-940E-C062-D97F-11DA91BF3403}"/>
          </ac:spMkLst>
        </pc:spChg>
        <pc:spChg chg="mod">
          <ac:chgData name="Xulin Chen" userId="9847f42d-7ff7-4fed-ba6f-bc3f718b21aa" providerId="ADAL" clId="{B644FF8E-40D3-4F4F-B3C9-E4AB544DBF16}" dt="2023-12-07T07:20:35.073" v="6559"/>
          <ac:spMkLst>
            <pc:docMk/>
            <pc:sldMk cId="0" sldId="259"/>
            <ac:spMk id="247" creationId="{4ACC2AC4-3F00-9056-CBCC-955DE95921A1}"/>
          </ac:spMkLst>
        </pc:spChg>
        <pc:spChg chg="mod">
          <ac:chgData name="Xulin Chen" userId="9847f42d-7ff7-4fed-ba6f-bc3f718b21aa" providerId="ADAL" clId="{B644FF8E-40D3-4F4F-B3C9-E4AB544DBF16}" dt="2023-12-07T07:20:35.073" v="6559"/>
          <ac:spMkLst>
            <pc:docMk/>
            <pc:sldMk cId="0" sldId="259"/>
            <ac:spMk id="248" creationId="{C96524C1-A9DB-8A9A-B596-BEF298D5BD9D}"/>
          </ac:spMkLst>
        </pc:spChg>
        <pc:spChg chg="mod">
          <ac:chgData name="Xulin Chen" userId="9847f42d-7ff7-4fed-ba6f-bc3f718b21aa" providerId="ADAL" clId="{B644FF8E-40D3-4F4F-B3C9-E4AB544DBF16}" dt="2023-12-07T07:20:35.073" v="6559"/>
          <ac:spMkLst>
            <pc:docMk/>
            <pc:sldMk cId="0" sldId="259"/>
            <ac:spMk id="249" creationId="{33251C23-CF07-6F44-1090-D708B4B45F55}"/>
          </ac:spMkLst>
        </pc:spChg>
        <pc:spChg chg="mod">
          <ac:chgData name="Xulin Chen" userId="9847f42d-7ff7-4fed-ba6f-bc3f718b21aa" providerId="ADAL" clId="{B644FF8E-40D3-4F4F-B3C9-E4AB544DBF16}" dt="2023-12-07T07:20:35.073" v="6559"/>
          <ac:spMkLst>
            <pc:docMk/>
            <pc:sldMk cId="0" sldId="259"/>
            <ac:spMk id="250" creationId="{45691543-0AAE-4D07-8EA1-AB060FA9813F}"/>
          </ac:spMkLst>
        </pc:spChg>
        <pc:spChg chg="mod">
          <ac:chgData name="Xulin Chen" userId="9847f42d-7ff7-4fed-ba6f-bc3f718b21aa" providerId="ADAL" clId="{B644FF8E-40D3-4F4F-B3C9-E4AB544DBF16}" dt="2023-12-07T07:20:35.073" v="6559"/>
          <ac:spMkLst>
            <pc:docMk/>
            <pc:sldMk cId="0" sldId="259"/>
            <ac:spMk id="251" creationId="{3D4D9DCA-00F3-A9E9-4EA9-29C1F21BAE21}"/>
          </ac:spMkLst>
        </pc:spChg>
        <pc:spChg chg="mod">
          <ac:chgData name="Xulin Chen" userId="9847f42d-7ff7-4fed-ba6f-bc3f718b21aa" providerId="ADAL" clId="{B644FF8E-40D3-4F4F-B3C9-E4AB544DBF16}" dt="2023-12-07T07:20:35.073" v="6559"/>
          <ac:spMkLst>
            <pc:docMk/>
            <pc:sldMk cId="0" sldId="259"/>
            <ac:spMk id="252" creationId="{74F81ADB-E21E-4E5B-EE38-E6B009B484F2}"/>
          </ac:spMkLst>
        </pc:spChg>
        <pc:spChg chg="mod">
          <ac:chgData name="Xulin Chen" userId="9847f42d-7ff7-4fed-ba6f-bc3f718b21aa" providerId="ADAL" clId="{B644FF8E-40D3-4F4F-B3C9-E4AB544DBF16}" dt="2023-12-07T07:20:35.073" v="6559"/>
          <ac:spMkLst>
            <pc:docMk/>
            <pc:sldMk cId="0" sldId="259"/>
            <ac:spMk id="253" creationId="{AB60CA18-0C92-25F7-5B77-925776B9C1EE}"/>
          </ac:spMkLst>
        </pc:spChg>
        <pc:spChg chg="mod">
          <ac:chgData name="Xulin Chen" userId="9847f42d-7ff7-4fed-ba6f-bc3f718b21aa" providerId="ADAL" clId="{B644FF8E-40D3-4F4F-B3C9-E4AB544DBF16}" dt="2023-12-07T07:20:35.073" v="6559"/>
          <ac:spMkLst>
            <pc:docMk/>
            <pc:sldMk cId="0" sldId="259"/>
            <ac:spMk id="254" creationId="{3BB7722D-EFD1-932A-1E8B-595786F00569}"/>
          </ac:spMkLst>
        </pc:spChg>
        <pc:spChg chg="mod">
          <ac:chgData name="Xulin Chen" userId="9847f42d-7ff7-4fed-ba6f-bc3f718b21aa" providerId="ADAL" clId="{B644FF8E-40D3-4F4F-B3C9-E4AB544DBF16}" dt="2023-12-07T07:20:35.073" v="6559"/>
          <ac:spMkLst>
            <pc:docMk/>
            <pc:sldMk cId="0" sldId="259"/>
            <ac:spMk id="255" creationId="{5BB452F6-E882-F40C-ADA8-31C9448E7DD4}"/>
          </ac:spMkLst>
        </pc:spChg>
        <pc:spChg chg="mod">
          <ac:chgData name="Xulin Chen" userId="9847f42d-7ff7-4fed-ba6f-bc3f718b21aa" providerId="ADAL" clId="{B644FF8E-40D3-4F4F-B3C9-E4AB544DBF16}" dt="2023-12-07T07:20:35.073" v="6559"/>
          <ac:spMkLst>
            <pc:docMk/>
            <pc:sldMk cId="0" sldId="259"/>
            <ac:spMk id="256" creationId="{A90F20EE-F143-4A54-4B00-42771176D673}"/>
          </ac:spMkLst>
        </pc:spChg>
        <pc:spChg chg="mod">
          <ac:chgData name="Xulin Chen" userId="9847f42d-7ff7-4fed-ba6f-bc3f718b21aa" providerId="ADAL" clId="{B644FF8E-40D3-4F4F-B3C9-E4AB544DBF16}" dt="2023-12-07T07:20:35.073" v="6559"/>
          <ac:spMkLst>
            <pc:docMk/>
            <pc:sldMk cId="0" sldId="259"/>
            <ac:spMk id="257" creationId="{F201CF17-E3D0-00CD-3550-F6DD5A7CDD03}"/>
          </ac:spMkLst>
        </pc:spChg>
        <pc:spChg chg="mod">
          <ac:chgData name="Xulin Chen" userId="9847f42d-7ff7-4fed-ba6f-bc3f718b21aa" providerId="ADAL" clId="{B644FF8E-40D3-4F4F-B3C9-E4AB544DBF16}" dt="2023-12-07T07:20:35.073" v="6559"/>
          <ac:spMkLst>
            <pc:docMk/>
            <pc:sldMk cId="0" sldId="259"/>
            <ac:spMk id="258" creationId="{9B5B05C4-AF9A-6932-85A7-A361AC355520}"/>
          </ac:spMkLst>
        </pc:spChg>
        <pc:spChg chg="mod">
          <ac:chgData name="Xulin Chen" userId="9847f42d-7ff7-4fed-ba6f-bc3f718b21aa" providerId="ADAL" clId="{B644FF8E-40D3-4F4F-B3C9-E4AB544DBF16}" dt="2023-12-07T07:20:35.073" v="6559"/>
          <ac:spMkLst>
            <pc:docMk/>
            <pc:sldMk cId="0" sldId="259"/>
            <ac:spMk id="259" creationId="{6D9678BD-5528-30E5-E726-C6143B7D8F31}"/>
          </ac:spMkLst>
        </pc:spChg>
        <pc:spChg chg="mod">
          <ac:chgData name="Xulin Chen" userId="9847f42d-7ff7-4fed-ba6f-bc3f718b21aa" providerId="ADAL" clId="{B644FF8E-40D3-4F4F-B3C9-E4AB544DBF16}" dt="2023-12-07T07:20:35.073" v="6559"/>
          <ac:spMkLst>
            <pc:docMk/>
            <pc:sldMk cId="0" sldId="259"/>
            <ac:spMk id="261" creationId="{966B8D18-D912-8242-7B91-695571C04B95}"/>
          </ac:spMkLst>
        </pc:spChg>
        <pc:spChg chg="mod">
          <ac:chgData name="Xulin Chen" userId="9847f42d-7ff7-4fed-ba6f-bc3f718b21aa" providerId="ADAL" clId="{B644FF8E-40D3-4F4F-B3C9-E4AB544DBF16}" dt="2023-12-07T07:20:35.073" v="6559"/>
          <ac:spMkLst>
            <pc:docMk/>
            <pc:sldMk cId="0" sldId="259"/>
            <ac:spMk id="262" creationId="{3EABC8DD-EC6B-C0B8-9F30-6D7784CA1993}"/>
          </ac:spMkLst>
        </pc:spChg>
        <pc:spChg chg="mod">
          <ac:chgData name="Xulin Chen" userId="9847f42d-7ff7-4fed-ba6f-bc3f718b21aa" providerId="ADAL" clId="{B644FF8E-40D3-4F4F-B3C9-E4AB544DBF16}" dt="2023-12-07T07:20:35.073" v="6559"/>
          <ac:spMkLst>
            <pc:docMk/>
            <pc:sldMk cId="0" sldId="259"/>
            <ac:spMk id="264" creationId="{79B7D864-4562-C450-26F3-0EBD32E9379F}"/>
          </ac:spMkLst>
        </pc:spChg>
        <pc:spChg chg="mod">
          <ac:chgData name="Xulin Chen" userId="9847f42d-7ff7-4fed-ba6f-bc3f718b21aa" providerId="ADAL" clId="{B644FF8E-40D3-4F4F-B3C9-E4AB544DBF16}" dt="2023-12-07T07:20:35.073" v="6559"/>
          <ac:spMkLst>
            <pc:docMk/>
            <pc:sldMk cId="0" sldId="259"/>
            <ac:spMk id="265" creationId="{775FD5F3-A444-1F51-EF83-00976ADEB31F}"/>
          </ac:spMkLst>
        </pc:spChg>
        <pc:spChg chg="mod">
          <ac:chgData name="Xulin Chen" userId="9847f42d-7ff7-4fed-ba6f-bc3f718b21aa" providerId="ADAL" clId="{B644FF8E-40D3-4F4F-B3C9-E4AB544DBF16}" dt="2023-12-07T07:20:35.073" v="6559"/>
          <ac:spMkLst>
            <pc:docMk/>
            <pc:sldMk cId="0" sldId="259"/>
            <ac:spMk id="266" creationId="{D5266084-D9CB-37EA-CE55-34039FCF8E62}"/>
          </ac:spMkLst>
        </pc:spChg>
        <pc:spChg chg="mod">
          <ac:chgData name="Xulin Chen" userId="9847f42d-7ff7-4fed-ba6f-bc3f718b21aa" providerId="ADAL" clId="{B644FF8E-40D3-4F4F-B3C9-E4AB544DBF16}" dt="2023-12-07T07:20:35.073" v="6559"/>
          <ac:spMkLst>
            <pc:docMk/>
            <pc:sldMk cId="0" sldId="259"/>
            <ac:spMk id="267" creationId="{EDDE0544-6E92-2BCD-947B-99BA3F824622}"/>
          </ac:spMkLst>
        </pc:spChg>
        <pc:spChg chg="mod">
          <ac:chgData name="Xulin Chen" userId="9847f42d-7ff7-4fed-ba6f-bc3f718b21aa" providerId="ADAL" clId="{B644FF8E-40D3-4F4F-B3C9-E4AB544DBF16}" dt="2023-12-07T07:20:35.073" v="6559"/>
          <ac:spMkLst>
            <pc:docMk/>
            <pc:sldMk cId="0" sldId="259"/>
            <ac:spMk id="268" creationId="{E42465AB-7D9F-B113-CA80-8B31034D4726}"/>
          </ac:spMkLst>
        </pc:spChg>
        <pc:spChg chg="mod">
          <ac:chgData name="Xulin Chen" userId="9847f42d-7ff7-4fed-ba6f-bc3f718b21aa" providerId="ADAL" clId="{B644FF8E-40D3-4F4F-B3C9-E4AB544DBF16}" dt="2023-12-07T07:20:35.073" v="6559"/>
          <ac:spMkLst>
            <pc:docMk/>
            <pc:sldMk cId="0" sldId="259"/>
            <ac:spMk id="269" creationId="{1D794D57-D849-8EB6-AF20-9EDCB6521FD1}"/>
          </ac:spMkLst>
        </pc:spChg>
        <pc:spChg chg="mod">
          <ac:chgData name="Xulin Chen" userId="9847f42d-7ff7-4fed-ba6f-bc3f718b21aa" providerId="ADAL" clId="{B644FF8E-40D3-4F4F-B3C9-E4AB544DBF16}" dt="2023-12-07T07:20:35.073" v="6559"/>
          <ac:spMkLst>
            <pc:docMk/>
            <pc:sldMk cId="0" sldId="259"/>
            <ac:spMk id="271" creationId="{090BADF5-3EAA-159E-DA19-D5E5B1E9A504}"/>
          </ac:spMkLst>
        </pc:spChg>
        <pc:spChg chg="mod">
          <ac:chgData name="Xulin Chen" userId="9847f42d-7ff7-4fed-ba6f-bc3f718b21aa" providerId="ADAL" clId="{B644FF8E-40D3-4F4F-B3C9-E4AB544DBF16}" dt="2023-12-07T07:20:35.073" v="6559"/>
          <ac:spMkLst>
            <pc:docMk/>
            <pc:sldMk cId="0" sldId="259"/>
            <ac:spMk id="272" creationId="{BDBB3BE6-424E-51AC-9DFA-4B7E16AE7616}"/>
          </ac:spMkLst>
        </pc:spChg>
        <pc:spChg chg="mod">
          <ac:chgData name="Xulin Chen" userId="9847f42d-7ff7-4fed-ba6f-bc3f718b21aa" providerId="ADAL" clId="{B644FF8E-40D3-4F4F-B3C9-E4AB544DBF16}" dt="2023-12-07T07:20:35.073" v="6559"/>
          <ac:spMkLst>
            <pc:docMk/>
            <pc:sldMk cId="0" sldId="259"/>
            <ac:spMk id="273" creationId="{278191A4-F6E3-A4D1-A3DF-6A50BD5B97D5}"/>
          </ac:spMkLst>
        </pc:spChg>
        <pc:spChg chg="mod">
          <ac:chgData name="Xulin Chen" userId="9847f42d-7ff7-4fed-ba6f-bc3f718b21aa" providerId="ADAL" clId="{B644FF8E-40D3-4F4F-B3C9-E4AB544DBF16}" dt="2023-12-07T07:20:35.073" v="6559"/>
          <ac:spMkLst>
            <pc:docMk/>
            <pc:sldMk cId="0" sldId="259"/>
            <ac:spMk id="274" creationId="{4305AED3-D541-D9C8-DE3A-CFC28B0A5E9A}"/>
          </ac:spMkLst>
        </pc:spChg>
        <pc:spChg chg="mod">
          <ac:chgData name="Xulin Chen" userId="9847f42d-7ff7-4fed-ba6f-bc3f718b21aa" providerId="ADAL" clId="{B644FF8E-40D3-4F4F-B3C9-E4AB544DBF16}" dt="2023-12-07T07:20:35.073" v="6559"/>
          <ac:spMkLst>
            <pc:docMk/>
            <pc:sldMk cId="0" sldId="259"/>
            <ac:spMk id="275" creationId="{2BC53CBB-E9AC-5179-4CDF-DBEE0B8C15A3}"/>
          </ac:spMkLst>
        </pc:spChg>
        <pc:spChg chg="mod">
          <ac:chgData name="Xulin Chen" userId="9847f42d-7ff7-4fed-ba6f-bc3f718b21aa" providerId="ADAL" clId="{B644FF8E-40D3-4F4F-B3C9-E4AB544DBF16}" dt="2023-12-07T07:20:35.073" v="6559"/>
          <ac:spMkLst>
            <pc:docMk/>
            <pc:sldMk cId="0" sldId="259"/>
            <ac:spMk id="276" creationId="{A495849C-5D35-E524-5747-C90D0B32C850}"/>
          </ac:spMkLst>
        </pc:spChg>
        <pc:spChg chg="add mod">
          <ac:chgData name="Xulin Chen" userId="9847f42d-7ff7-4fed-ba6f-bc3f718b21aa" providerId="ADAL" clId="{B644FF8E-40D3-4F4F-B3C9-E4AB544DBF16}" dt="2023-12-07T07:20:54.294" v="6620" actId="1038"/>
          <ac:spMkLst>
            <pc:docMk/>
            <pc:sldMk cId="0" sldId="259"/>
            <ac:spMk id="277" creationId="{592D887C-751A-A23F-5EF3-3EECC5F683FC}"/>
          </ac:spMkLst>
        </pc:spChg>
        <pc:spChg chg="add mod">
          <ac:chgData name="Xulin Chen" userId="9847f42d-7ff7-4fed-ba6f-bc3f718b21aa" providerId="ADAL" clId="{B644FF8E-40D3-4F4F-B3C9-E4AB544DBF16}" dt="2023-12-07T07:20:54.294" v="6620" actId="1038"/>
          <ac:spMkLst>
            <pc:docMk/>
            <pc:sldMk cId="0" sldId="259"/>
            <ac:spMk id="278" creationId="{37BEC615-BAC6-304D-85BE-2D9A81BA644A}"/>
          </ac:spMkLst>
        </pc:spChg>
        <pc:spChg chg="add mod">
          <ac:chgData name="Xulin Chen" userId="9847f42d-7ff7-4fed-ba6f-bc3f718b21aa" providerId="ADAL" clId="{B644FF8E-40D3-4F4F-B3C9-E4AB544DBF16}" dt="2023-12-07T07:20:54.294" v="6620" actId="1038"/>
          <ac:spMkLst>
            <pc:docMk/>
            <pc:sldMk cId="0" sldId="259"/>
            <ac:spMk id="279" creationId="{6BB2689B-D12A-3B8B-2E7C-B65E8B2123AA}"/>
          </ac:spMkLst>
        </pc:spChg>
        <pc:spChg chg="add mod">
          <ac:chgData name="Xulin Chen" userId="9847f42d-7ff7-4fed-ba6f-bc3f718b21aa" providerId="ADAL" clId="{B644FF8E-40D3-4F4F-B3C9-E4AB544DBF16}" dt="2023-12-07T07:20:54.294" v="6620" actId="1038"/>
          <ac:spMkLst>
            <pc:docMk/>
            <pc:sldMk cId="0" sldId="259"/>
            <ac:spMk id="280" creationId="{33C2F281-AEEE-46FF-CAD3-CC4662590482}"/>
          </ac:spMkLst>
        </pc:spChg>
        <pc:spChg chg="add mod">
          <ac:chgData name="Xulin Chen" userId="9847f42d-7ff7-4fed-ba6f-bc3f718b21aa" providerId="ADAL" clId="{B644FF8E-40D3-4F4F-B3C9-E4AB544DBF16}" dt="2023-12-07T07:36:10.275" v="7243" actId="1035"/>
          <ac:spMkLst>
            <pc:docMk/>
            <pc:sldMk cId="0" sldId="259"/>
            <ac:spMk id="281" creationId="{76786F62-A57C-692C-3D99-5CB8E8B45E2C}"/>
          </ac:spMkLst>
        </pc:spChg>
        <pc:spChg chg="mod">
          <ac:chgData name="Xulin Chen" userId="9847f42d-7ff7-4fed-ba6f-bc3f718b21aa" providerId="ADAL" clId="{B644FF8E-40D3-4F4F-B3C9-E4AB544DBF16}" dt="2023-12-07T07:20:35.073" v="6559"/>
          <ac:spMkLst>
            <pc:docMk/>
            <pc:sldMk cId="0" sldId="259"/>
            <ac:spMk id="283" creationId="{083D8E38-369A-B2BB-F297-10D138779774}"/>
          </ac:spMkLst>
        </pc:spChg>
        <pc:spChg chg="mod">
          <ac:chgData name="Xulin Chen" userId="9847f42d-7ff7-4fed-ba6f-bc3f718b21aa" providerId="ADAL" clId="{B644FF8E-40D3-4F4F-B3C9-E4AB544DBF16}" dt="2023-12-07T07:20:35.073" v="6559"/>
          <ac:spMkLst>
            <pc:docMk/>
            <pc:sldMk cId="0" sldId="259"/>
            <ac:spMk id="284" creationId="{FF718DCA-6BAE-0F8D-D5F7-F82CC455E536}"/>
          </ac:spMkLst>
        </pc:spChg>
        <pc:spChg chg="mod">
          <ac:chgData name="Xulin Chen" userId="9847f42d-7ff7-4fed-ba6f-bc3f718b21aa" providerId="ADAL" clId="{B644FF8E-40D3-4F4F-B3C9-E4AB544DBF16}" dt="2023-12-07T07:20:35.073" v="6559"/>
          <ac:spMkLst>
            <pc:docMk/>
            <pc:sldMk cId="0" sldId="259"/>
            <ac:spMk id="285" creationId="{1E0613FE-2A86-243D-16B3-0CFD1D9210C7}"/>
          </ac:spMkLst>
        </pc:spChg>
        <pc:spChg chg="mod">
          <ac:chgData name="Xulin Chen" userId="9847f42d-7ff7-4fed-ba6f-bc3f718b21aa" providerId="ADAL" clId="{B644FF8E-40D3-4F4F-B3C9-E4AB544DBF16}" dt="2023-12-07T07:20:35.073" v="6559"/>
          <ac:spMkLst>
            <pc:docMk/>
            <pc:sldMk cId="0" sldId="259"/>
            <ac:spMk id="286" creationId="{A49BE157-4EB9-2F72-4A49-89478663A336}"/>
          </ac:spMkLst>
        </pc:spChg>
        <pc:spChg chg="mod">
          <ac:chgData name="Xulin Chen" userId="9847f42d-7ff7-4fed-ba6f-bc3f718b21aa" providerId="ADAL" clId="{B644FF8E-40D3-4F4F-B3C9-E4AB544DBF16}" dt="2023-12-07T07:20:35.073" v="6559"/>
          <ac:spMkLst>
            <pc:docMk/>
            <pc:sldMk cId="0" sldId="259"/>
            <ac:spMk id="287" creationId="{6EDDC208-21A4-45B5-99CF-BBADE31677AA}"/>
          </ac:spMkLst>
        </pc:spChg>
        <pc:spChg chg="mod">
          <ac:chgData name="Xulin Chen" userId="9847f42d-7ff7-4fed-ba6f-bc3f718b21aa" providerId="ADAL" clId="{B644FF8E-40D3-4F4F-B3C9-E4AB544DBF16}" dt="2023-12-07T07:20:35.073" v="6559"/>
          <ac:spMkLst>
            <pc:docMk/>
            <pc:sldMk cId="0" sldId="259"/>
            <ac:spMk id="288" creationId="{46793B2A-4E05-465F-712D-D0376BD43B1C}"/>
          </ac:spMkLst>
        </pc:spChg>
        <pc:spChg chg="mod">
          <ac:chgData name="Xulin Chen" userId="9847f42d-7ff7-4fed-ba6f-bc3f718b21aa" providerId="ADAL" clId="{B644FF8E-40D3-4F4F-B3C9-E4AB544DBF16}" dt="2023-12-07T07:20:35.073" v="6559"/>
          <ac:spMkLst>
            <pc:docMk/>
            <pc:sldMk cId="0" sldId="259"/>
            <ac:spMk id="289" creationId="{5AE455D7-91DE-DB46-38F1-80F9B930C42F}"/>
          </ac:spMkLst>
        </pc:spChg>
        <pc:spChg chg="mod">
          <ac:chgData name="Xulin Chen" userId="9847f42d-7ff7-4fed-ba6f-bc3f718b21aa" providerId="ADAL" clId="{B644FF8E-40D3-4F4F-B3C9-E4AB544DBF16}" dt="2023-12-07T07:20:35.073" v="6559"/>
          <ac:spMkLst>
            <pc:docMk/>
            <pc:sldMk cId="0" sldId="259"/>
            <ac:spMk id="290" creationId="{F453649E-C25E-56F7-90FC-94A05688F987}"/>
          </ac:spMkLst>
        </pc:spChg>
        <pc:spChg chg="mod">
          <ac:chgData name="Xulin Chen" userId="9847f42d-7ff7-4fed-ba6f-bc3f718b21aa" providerId="ADAL" clId="{B644FF8E-40D3-4F4F-B3C9-E4AB544DBF16}" dt="2023-12-07T07:20:35.073" v="6559"/>
          <ac:spMkLst>
            <pc:docMk/>
            <pc:sldMk cId="0" sldId="259"/>
            <ac:spMk id="291" creationId="{FA2ACB61-9C59-97A6-0FD5-1DF495743834}"/>
          </ac:spMkLst>
        </pc:spChg>
        <pc:spChg chg="mod">
          <ac:chgData name="Xulin Chen" userId="9847f42d-7ff7-4fed-ba6f-bc3f718b21aa" providerId="ADAL" clId="{B644FF8E-40D3-4F4F-B3C9-E4AB544DBF16}" dt="2023-12-07T07:20:35.073" v="6559"/>
          <ac:spMkLst>
            <pc:docMk/>
            <pc:sldMk cId="0" sldId="259"/>
            <ac:spMk id="292" creationId="{759876D1-DF4C-B1AF-4288-5CD2658FDC0A}"/>
          </ac:spMkLst>
        </pc:spChg>
        <pc:spChg chg="mod">
          <ac:chgData name="Xulin Chen" userId="9847f42d-7ff7-4fed-ba6f-bc3f718b21aa" providerId="ADAL" clId="{B644FF8E-40D3-4F4F-B3C9-E4AB544DBF16}" dt="2023-12-07T07:20:35.073" v="6559"/>
          <ac:spMkLst>
            <pc:docMk/>
            <pc:sldMk cId="0" sldId="259"/>
            <ac:spMk id="293" creationId="{CE9E450D-F831-C44F-405C-7716BCF6A07E}"/>
          </ac:spMkLst>
        </pc:spChg>
        <pc:spChg chg="mod">
          <ac:chgData name="Xulin Chen" userId="9847f42d-7ff7-4fed-ba6f-bc3f718b21aa" providerId="ADAL" clId="{B644FF8E-40D3-4F4F-B3C9-E4AB544DBF16}" dt="2023-12-07T07:20:35.073" v="6559"/>
          <ac:spMkLst>
            <pc:docMk/>
            <pc:sldMk cId="0" sldId="259"/>
            <ac:spMk id="294" creationId="{089CC237-5D49-2640-19DF-43CE380AF378}"/>
          </ac:spMkLst>
        </pc:spChg>
        <pc:spChg chg="mod">
          <ac:chgData name="Xulin Chen" userId="9847f42d-7ff7-4fed-ba6f-bc3f718b21aa" providerId="ADAL" clId="{B644FF8E-40D3-4F4F-B3C9-E4AB544DBF16}" dt="2023-12-07T07:36:04.643" v="7235" actId="1037"/>
          <ac:spMkLst>
            <pc:docMk/>
            <pc:sldMk cId="0" sldId="259"/>
            <ac:spMk id="295" creationId="{E06BAF2B-C662-1419-6444-6B5172831C33}"/>
          </ac:spMkLst>
        </pc:spChg>
        <pc:spChg chg="mod">
          <ac:chgData name="Xulin Chen" userId="9847f42d-7ff7-4fed-ba6f-bc3f718b21aa" providerId="ADAL" clId="{B644FF8E-40D3-4F4F-B3C9-E4AB544DBF16}" dt="2023-12-07T07:20:35.073" v="6559"/>
          <ac:spMkLst>
            <pc:docMk/>
            <pc:sldMk cId="0" sldId="259"/>
            <ac:spMk id="296" creationId="{5C26676E-9373-6591-487F-F9E413A00D68}"/>
          </ac:spMkLst>
        </pc:spChg>
        <pc:spChg chg="mod">
          <ac:chgData name="Xulin Chen" userId="9847f42d-7ff7-4fed-ba6f-bc3f718b21aa" providerId="ADAL" clId="{B644FF8E-40D3-4F4F-B3C9-E4AB544DBF16}" dt="2023-12-07T07:20:35.073" v="6559"/>
          <ac:spMkLst>
            <pc:docMk/>
            <pc:sldMk cId="0" sldId="259"/>
            <ac:spMk id="297" creationId="{F461E1A0-93A2-BDF0-F353-B69A4DDD213E}"/>
          </ac:spMkLst>
        </pc:spChg>
        <pc:spChg chg="mod">
          <ac:chgData name="Xulin Chen" userId="9847f42d-7ff7-4fed-ba6f-bc3f718b21aa" providerId="ADAL" clId="{B644FF8E-40D3-4F4F-B3C9-E4AB544DBF16}" dt="2023-12-07T07:20:35.073" v="6559"/>
          <ac:spMkLst>
            <pc:docMk/>
            <pc:sldMk cId="0" sldId="259"/>
            <ac:spMk id="298" creationId="{170A2608-56E5-C40E-835B-28537509EB5D}"/>
          </ac:spMkLst>
        </pc:spChg>
        <pc:spChg chg="mod">
          <ac:chgData name="Xulin Chen" userId="9847f42d-7ff7-4fed-ba6f-bc3f718b21aa" providerId="ADAL" clId="{B644FF8E-40D3-4F4F-B3C9-E4AB544DBF16}" dt="2023-12-07T07:20:35.073" v="6559"/>
          <ac:spMkLst>
            <pc:docMk/>
            <pc:sldMk cId="0" sldId="259"/>
            <ac:spMk id="299" creationId="{05F0985C-5156-09C9-FFF6-BC8B554A6DD2}"/>
          </ac:spMkLst>
        </pc:spChg>
        <pc:spChg chg="mod">
          <ac:chgData name="Xulin Chen" userId="9847f42d-7ff7-4fed-ba6f-bc3f718b21aa" providerId="ADAL" clId="{B644FF8E-40D3-4F4F-B3C9-E4AB544DBF16}" dt="2023-12-07T07:20:35.073" v="6559"/>
          <ac:spMkLst>
            <pc:docMk/>
            <pc:sldMk cId="0" sldId="259"/>
            <ac:spMk id="300" creationId="{A9597285-55DE-56E0-96D3-A532AED2F165}"/>
          </ac:spMkLst>
        </pc:spChg>
        <pc:spChg chg="mod">
          <ac:chgData name="Xulin Chen" userId="9847f42d-7ff7-4fed-ba6f-bc3f718b21aa" providerId="ADAL" clId="{B644FF8E-40D3-4F4F-B3C9-E4AB544DBF16}" dt="2023-12-07T07:20:35.073" v="6559"/>
          <ac:spMkLst>
            <pc:docMk/>
            <pc:sldMk cId="0" sldId="259"/>
            <ac:spMk id="303" creationId="{90608DCC-7820-38B2-FD28-5555106BFF95}"/>
          </ac:spMkLst>
        </pc:spChg>
        <pc:spChg chg="mod">
          <ac:chgData name="Xulin Chen" userId="9847f42d-7ff7-4fed-ba6f-bc3f718b21aa" providerId="ADAL" clId="{B644FF8E-40D3-4F4F-B3C9-E4AB544DBF16}" dt="2023-12-07T07:20:35.073" v="6559"/>
          <ac:spMkLst>
            <pc:docMk/>
            <pc:sldMk cId="0" sldId="259"/>
            <ac:spMk id="304" creationId="{787B11B9-7951-2F71-1125-FA3A2509498E}"/>
          </ac:spMkLst>
        </pc:spChg>
        <pc:spChg chg="mod">
          <ac:chgData name="Xulin Chen" userId="9847f42d-7ff7-4fed-ba6f-bc3f718b21aa" providerId="ADAL" clId="{B644FF8E-40D3-4F4F-B3C9-E4AB544DBF16}" dt="2023-12-07T07:20:35.073" v="6559"/>
          <ac:spMkLst>
            <pc:docMk/>
            <pc:sldMk cId="0" sldId="259"/>
            <ac:spMk id="305" creationId="{D7186C32-DC21-251A-F2C4-3FC412042471}"/>
          </ac:spMkLst>
        </pc:spChg>
        <pc:spChg chg="mod">
          <ac:chgData name="Xulin Chen" userId="9847f42d-7ff7-4fed-ba6f-bc3f718b21aa" providerId="ADAL" clId="{B644FF8E-40D3-4F4F-B3C9-E4AB544DBF16}" dt="2023-12-07T07:20:35.073" v="6559"/>
          <ac:spMkLst>
            <pc:docMk/>
            <pc:sldMk cId="0" sldId="259"/>
            <ac:spMk id="306" creationId="{D3BF5201-2A94-6942-474F-99896220D5FA}"/>
          </ac:spMkLst>
        </pc:spChg>
        <pc:spChg chg="mod">
          <ac:chgData name="Xulin Chen" userId="9847f42d-7ff7-4fed-ba6f-bc3f718b21aa" providerId="ADAL" clId="{B644FF8E-40D3-4F4F-B3C9-E4AB544DBF16}" dt="2023-12-07T07:20:35.073" v="6559"/>
          <ac:spMkLst>
            <pc:docMk/>
            <pc:sldMk cId="0" sldId="259"/>
            <ac:spMk id="307" creationId="{7255B83A-1125-39B4-9036-E47E216AE757}"/>
          </ac:spMkLst>
        </pc:spChg>
        <pc:spChg chg="mod">
          <ac:chgData name="Xulin Chen" userId="9847f42d-7ff7-4fed-ba6f-bc3f718b21aa" providerId="ADAL" clId="{B644FF8E-40D3-4F4F-B3C9-E4AB544DBF16}" dt="2023-12-07T07:20:35.073" v="6559"/>
          <ac:spMkLst>
            <pc:docMk/>
            <pc:sldMk cId="0" sldId="259"/>
            <ac:spMk id="308" creationId="{68265EE3-C2F9-B935-D30A-CB470CDC9A64}"/>
          </ac:spMkLst>
        </pc:spChg>
        <pc:spChg chg="mod">
          <ac:chgData name="Xulin Chen" userId="9847f42d-7ff7-4fed-ba6f-bc3f718b21aa" providerId="ADAL" clId="{B644FF8E-40D3-4F4F-B3C9-E4AB544DBF16}" dt="2023-12-07T07:20:35.073" v="6559"/>
          <ac:spMkLst>
            <pc:docMk/>
            <pc:sldMk cId="0" sldId="259"/>
            <ac:spMk id="309" creationId="{FD885D0E-6F23-2287-20D2-89EFBD501C51}"/>
          </ac:spMkLst>
        </pc:spChg>
        <pc:spChg chg="mod">
          <ac:chgData name="Xulin Chen" userId="9847f42d-7ff7-4fed-ba6f-bc3f718b21aa" providerId="ADAL" clId="{B644FF8E-40D3-4F4F-B3C9-E4AB544DBF16}" dt="2023-12-07T07:20:35.073" v="6559"/>
          <ac:spMkLst>
            <pc:docMk/>
            <pc:sldMk cId="0" sldId="259"/>
            <ac:spMk id="310" creationId="{B6860264-D751-4049-89B5-A218C3E9D2C8}"/>
          </ac:spMkLst>
        </pc:spChg>
        <pc:spChg chg="mod">
          <ac:chgData name="Xulin Chen" userId="9847f42d-7ff7-4fed-ba6f-bc3f718b21aa" providerId="ADAL" clId="{B644FF8E-40D3-4F4F-B3C9-E4AB544DBF16}" dt="2023-12-07T07:20:35.073" v="6559"/>
          <ac:spMkLst>
            <pc:docMk/>
            <pc:sldMk cId="0" sldId="259"/>
            <ac:spMk id="312" creationId="{CE64ADDE-89C6-05DC-683E-A789AD5DC7E1}"/>
          </ac:spMkLst>
        </pc:spChg>
        <pc:spChg chg="mod">
          <ac:chgData name="Xulin Chen" userId="9847f42d-7ff7-4fed-ba6f-bc3f718b21aa" providerId="ADAL" clId="{B644FF8E-40D3-4F4F-B3C9-E4AB544DBF16}" dt="2023-12-07T07:20:35.073" v="6559"/>
          <ac:spMkLst>
            <pc:docMk/>
            <pc:sldMk cId="0" sldId="259"/>
            <ac:spMk id="313" creationId="{E3FBA481-F1E6-ACF4-05E8-AC6B5B148C13}"/>
          </ac:spMkLst>
        </pc:spChg>
        <pc:spChg chg="mod">
          <ac:chgData name="Xulin Chen" userId="9847f42d-7ff7-4fed-ba6f-bc3f718b21aa" providerId="ADAL" clId="{B644FF8E-40D3-4F4F-B3C9-E4AB544DBF16}" dt="2023-12-07T07:20:35.073" v="6559"/>
          <ac:spMkLst>
            <pc:docMk/>
            <pc:sldMk cId="0" sldId="259"/>
            <ac:spMk id="315" creationId="{DC2469EA-C3CE-3914-EE59-F4D0DB326993}"/>
          </ac:spMkLst>
        </pc:spChg>
        <pc:spChg chg="mod">
          <ac:chgData name="Xulin Chen" userId="9847f42d-7ff7-4fed-ba6f-bc3f718b21aa" providerId="ADAL" clId="{B644FF8E-40D3-4F4F-B3C9-E4AB544DBF16}" dt="2023-12-07T07:20:35.073" v="6559"/>
          <ac:spMkLst>
            <pc:docMk/>
            <pc:sldMk cId="0" sldId="259"/>
            <ac:spMk id="316" creationId="{E5308CC7-B2EA-329D-0CE9-1F19987D252B}"/>
          </ac:spMkLst>
        </pc:spChg>
        <pc:spChg chg="mod">
          <ac:chgData name="Xulin Chen" userId="9847f42d-7ff7-4fed-ba6f-bc3f718b21aa" providerId="ADAL" clId="{B644FF8E-40D3-4F4F-B3C9-E4AB544DBF16}" dt="2023-12-07T07:20:35.073" v="6559"/>
          <ac:spMkLst>
            <pc:docMk/>
            <pc:sldMk cId="0" sldId="259"/>
            <ac:spMk id="317" creationId="{B34449F1-EEAC-DBA4-6CFF-5EDE652F36D3}"/>
          </ac:spMkLst>
        </pc:spChg>
        <pc:spChg chg="mod">
          <ac:chgData name="Xulin Chen" userId="9847f42d-7ff7-4fed-ba6f-bc3f718b21aa" providerId="ADAL" clId="{B644FF8E-40D3-4F4F-B3C9-E4AB544DBF16}" dt="2023-12-07T07:20:35.073" v="6559"/>
          <ac:spMkLst>
            <pc:docMk/>
            <pc:sldMk cId="0" sldId="259"/>
            <ac:spMk id="318" creationId="{8F69AF8F-28DA-4B73-C771-11557CAC164B}"/>
          </ac:spMkLst>
        </pc:spChg>
        <pc:spChg chg="mod">
          <ac:chgData name="Xulin Chen" userId="9847f42d-7ff7-4fed-ba6f-bc3f718b21aa" providerId="ADAL" clId="{B644FF8E-40D3-4F4F-B3C9-E4AB544DBF16}" dt="2023-12-07T07:20:35.073" v="6559"/>
          <ac:spMkLst>
            <pc:docMk/>
            <pc:sldMk cId="0" sldId="259"/>
            <ac:spMk id="319" creationId="{1CD59D66-608A-A519-D31E-FBA993F86D1F}"/>
          </ac:spMkLst>
        </pc:spChg>
        <pc:spChg chg="mod">
          <ac:chgData name="Xulin Chen" userId="9847f42d-7ff7-4fed-ba6f-bc3f718b21aa" providerId="ADAL" clId="{B644FF8E-40D3-4F4F-B3C9-E4AB544DBF16}" dt="2023-12-07T07:20:35.073" v="6559"/>
          <ac:spMkLst>
            <pc:docMk/>
            <pc:sldMk cId="0" sldId="259"/>
            <ac:spMk id="320" creationId="{4E5406F4-1C0F-966F-D86C-64D90A7FE8BB}"/>
          </ac:spMkLst>
        </pc:spChg>
        <pc:spChg chg="mod">
          <ac:chgData name="Xulin Chen" userId="9847f42d-7ff7-4fed-ba6f-bc3f718b21aa" providerId="ADAL" clId="{B644FF8E-40D3-4F4F-B3C9-E4AB544DBF16}" dt="2023-12-07T07:20:35.073" v="6559"/>
          <ac:spMkLst>
            <pc:docMk/>
            <pc:sldMk cId="0" sldId="259"/>
            <ac:spMk id="321" creationId="{6124DA50-0122-E1C3-6CC7-821D5E2ECD58}"/>
          </ac:spMkLst>
        </pc:spChg>
        <pc:spChg chg="mod">
          <ac:chgData name="Xulin Chen" userId="9847f42d-7ff7-4fed-ba6f-bc3f718b21aa" providerId="ADAL" clId="{B644FF8E-40D3-4F4F-B3C9-E4AB544DBF16}" dt="2023-12-07T07:20:35.073" v="6559"/>
          <ac:spMkLst>
            <pc:docMk/>
            <pc:sldMk cId="0" sldId="259"/>
            <ac:spMk id="322" creationId="{D1036D73-96B6-0451-1F5A-06E895489945}"/>
          </ac:spMkLst>
        </pc:spChg>
        <pc:spChg chg="mod">
          <ac:chgData name="Xulin Chen" userId="9847f42d-7ff7-4fed-ba6f-bc3f718b21aa" providerId="ADAL" clId="{B644FF8E-40D3-4F4F-B3C9-E4AB544DBF16}" dt="2023-12-07T07:20:35.073" v="6559"/>
          <ac:spMkLst>
            <pc:docMk/>
            <pc:sldMk cId="0" sldId="259"/>
            <ac:spMk id="323" creationId="{D29CBD33-A1C6-23F4-860C-517E01E82C06}"/>
          </ac:spMkLst>
        </pc:spChg>
        <pc:spChg chg="mod">
          <ac:chgData name="Xulin Chen" userId="9847f42d-7ff7-4fed-ba6f-bc3f718b21aa" providerId="ADAL" clId="{B644FF8E-40D3-4F4F-B3C9-E4AB544DBF16}" dt="2023-12-07T07:20:35.073" v="6559"/>
          <ac:spMkLst>
            <pc:docMk/>
            <pc:sldMk cId="0" sldId="259"/>
            <ac:spMk id="324" creationId="{6F9992E4-A539-B90C-FAA5-52CD5819116A}"/>
          </ac:spMkLst>
        </pc:spChg>
        <pc:spChg chg="mod">
          <ac:chgData name="Xulin Chen" userId="9847f42d-7ff7-4fed-ba6f-bc3f718b21aa" providerId="ADAL" clId="{B644FF8E-40D3-4F4F-B3C9-E4AB544DBF16}" dt="2023-12-07T07:20:35.073" v="6559"/>
          <ac:spMkLst>
            <pc:docMk/>
            <pc:sldMk cId="0" sldId="259"/>
            <ac:spMk id="325" creationId="{4CA834FE-7F76-EA59-04A0-B5B0E89673B7}"/>
          </ac:spMkLst>
        </pc:spChg>
        <pc:spChg chg="mod">
          <ac:chgData name="Xulin Chen" userId="9847f42d-7ff7-4fed-ba6f-bc3f718b21aa" providerId="ADAL" clId="{B644FF8E-40D3-4F4F-B3C9-E4AB544DBF16}" dt="2023-12-07T07:20:35.073" v="6559"/>
          <ac:spMkLst>
            <pc:docMk/>
            <pc:sldMk cId="0" sldId="259"/>
            <ac:spMk id="326" creationId="{6919F199-7244-2875-E426-E3EB119098EE}"/>
          </ac:spMkLst>
        </pc:spChg>
        <pc:spChg chg="mod">
          <ac:chgData name="Xulin Chen" userId="9847f42d-7ff7-4fed-ba6f-bc3f718b21aa" providerId="ADAL" clId="{B644FF8E-40D3-4F4F-B3C9-E4AB544DBF16}" dt="2023-12-07T07:20:35.073" v="6559"/>
          <ac:spMkLst>
            <pc:docMk/>
            <pc:sldMk cId="0" sldId="259"/>
            <ac:spMk id="327" creationId="{88EF859B-CD1F-7194-80F0-9D8F68087766}"/>
          </ac:spMkLst>
        </pc:spChg>
        <pc:spChg chg="mod">
          <ac:chgData name="Xulin Chen" userId="9847f42d-7ff7-4fed-ba6f-bc3f718b21aa" providerId="ADAL" clId="{B644FF8E-40D3-4F4F-B3C9-E4AB544DBF16}" dt="2023-12-07T07:20:35.073" v="6559"/>
          <ac:spMkLst>
            <pc:docMk/>
            <pc:sldMk cId="0" sldId="259"/>
            <ac:spMk id="328" creationId="{88DE32F5-35C2-7C02-0F48-29D914D732EA}"/>
          </ac:spMkLst>
        </pc:spChg>
        <pc:spChg chg="mod">
          <ac:chgData name="Xulin Chen" userId="9847f42d-7ff7-4fed-ba6f-bc3f718b21aa" providerId="ADAL" clId="{B644FF8E-40D3-4F4F-B3C9-E4AB544DBF16}" dt="2023-12-07T07:20:35.073" v="6559"/>
          <ac:spMkLst>
            <pc:docMk/>
            <pc:sldMk cId="0" sldId="259"/>
            <ac:spMk id="329" creationId="{A786250C-A268-C0E5-F1B4-77CCB8CBDA01}"/>
          </ac:spMkLst>
        </pc:spChg>
        <pc:spChg chg="mod">
          <ac:chgData name="Xulin Chen" userId="9847f42d-7ff7-4fed-ba6f-bc3f718b21aa" providerId="ADAL" clId="{B644FF8E-40D3-4F4F-B3C9-E4AB544DBF16}" dt="2023-12-07T07:20:35.073" v="6559"/>
          <ac:spMkLst>
            <pc:docMk/>
            <pc:sldMk cId="0" sldId="259"/>
            <ac:spMk id="330" creationId="{331E3698-C41E-79DD-5C3C-C7BE923A8951}"/>
          </ac:spMkLst>
        </pc:spChg>
        <pc:spChg chg="mod">
          <ac:chgData name="Xulin Chen" userId="9847f42d-7ff7-4fed-ba6f-bc3f718b21aa" providerId="ADAL" clId="{B644FF8E-40D3-4F4F-B3C9-E4AB544DBF16}" dt="2023-12-07T07:20:35.073" v="6559"/>
          <ac:spMkLst>
            <pc:docMk/>
            <pc:sldMk cId="0" sldId="259"/>
            <ac:spMk id="331" creationId="{DDB4CD0A-A71D-9033-5A03-288B059C6649}"/>
          </ac:spMkLst>
        </pc:spChg>
        <pc:spChg chg="mod">
          <ac:chgData name="Xulin Chen" userId="9847f42d-7ff7-4fed-ba6f-bc3f718b21aa" providerId="ADAL" clId="{B644FF8E-40D3-4F4F-B3C9-E4AB544DBF16}" dt="2023-12-07T07:20:35.073" v="6559"/>
          <ac:spMkLst>
            <pc:docMk/>
            <pc:sldMk cId="0" sldId="259"/>
            <ac:spMk id="332" creationId="{7FE2B621-760D-F916-1000-552FC0E4DEEB}"/>
          </ac:spMkLst>
        </pc:spChg>
        <pc:spChg chg="mod">
          <ac:chgData name="Xulin Chen" userId="9847f42d-7ff7-4fed-ba6f-bc3f718b21aa" providerId="ADAL" clId="{B644FF8E-40D3-4F4F-B3C9-E4AB544DBF16}" dt="2023-12-07T07:20:35.073" v="6559"/>
          <ac:spMkLst>
            <pc:docMk/>
            <pc:sldMk cId="0" sldId="259"/>
            <ac:spMk id="333" creationId="{18A4FDC5-D042-DAC2-42A4-22E76064A1DE}"/>
          </ac:spMkLst>
        </pc:spChg>
        <pc:spChg chg="mod">
          <ac:chgData name="Xulin Chen" userId="9847f42d-7ff7-4fed-ba6f-bc3f718b21aa" providerId="ADAL" clId="{B644FF8E-40D3-4F4F-B3C9-E4AB544DBF16}" dt="2023-12-07T07:20:35.073" v="6559"/>
          <ac:spMkLst>
            <pc:docMk/>
            <pc:sldMk cId="0" sldId="259"/>
            <ac:spMk id="334" creationId="{0A50E336-51B7-7AD3-889A-4809EC1D1AF4}"/>
          </ac:spMkLst>
        </pc:spChg>
        <pc:spChg chg="mod">
          <ac:chgData name="Xulin Chen" userId="9847f42d-7ff7-4fed-ba6f-bc3f718b21aa" providerId="ADAL" clId="{B644FF8E-40D3-4F4F-B3C9-E4AB544DBF16}" dt="2023-12-07T07:20:35.073" v="6559"/>
          <ac:spMkLst>
            <pc:docMk/>
            <pc:sldMk cId="0" sldId="259"/>
            <ac:spMk id="335" creationId="{359CA36A-9BD6-E529-BAF3-46A36D90EB3F}"/>
          </ac:spMkLst>
        </pc:spChg>
        <pc:spChg chg="mod">
          <ac:chgData name="Xulin Chen" userId="9847f42d-7ff7-4fed-ba6f-bc3f718b21aa" providerId="ADAL" clId="{B644FF8E-40D3-4F4F-B3C9-E4AB544DBF16}" dt="2023-12-07T07:20:35.073" v="6559"/>
          <ac:spMkLst>
            <pc:docMk/>
            <pc:sldMk cId="0" sldId="259"/>
            <ac:spMk id="336" creationId="{708E9D29-37B8-B273-F1E6-4E8D68D3013F}"/>
          </ac:spMkLst>
        </pc:spChg>
        <pc:spChg chg="mod">
          <ac:chgData name="Xulin Chen" userId="9847f42d-7ff7-4fed-ba6f-bc3f718b21aa" providerId="ADAL" clId="{B644FF8E-40D3-4F4F-B3C9-E4AB544DBF16}" dt="2023-12-07T07:20:35.073" v="6559"/>
          <ac:spMkLst>
            <pc:docMk/>
            <pc:sldMk cId="0" sldId="259"/>
            <ac:spMk id="337" creationId="{0F11D605-18C5-AF29-A5F9-7227E7E52895}"/>
          </ac:spMkLst>
        </pc:spChg>
        <pc:spChg chg="mod">
          <ac:chgData name="Xulin Chen" userId="9847f42d-7ff7-4fed-ba6f-bc3f718b21aa" providerId="ADAL" clId="{B644FF8E-40D3-4F4F-B3C9-E4AB544DBF16}" dt="2023-12-07T07:20:35.073" v="6559"/>
          <ac:spMkLst>
            <pc:docMk/>
            <pc:sldMk cId="0" sldId="259"/>
            <ac:spMk id="338" creationId="{0A9FB926-2090-040B-C75D-F97A33FCE876}"/>
          </ac:spMkLst>
        </pc:spChg>
        <pc:spChg chg="mod">
          <ac:chgData name="Xulin Chen" userId="9847f42d-7ff7-4fed-ba6f-bc3f718b21aa" providerId="ADAL" clId="{B644FF8E-40D3-4F4F-B3C9-E4AB544DBF16}" dt="2023-12-07T07:20:35.073" v="6559"/>
          <ac:spMkLst>
            <pc:docMk/>
            <pc:sldMk cId="0" sldId="259"/>
            <ac:spMk id="339" creationId="{6367FF41-5B86-A7E1-C00F-D49ADFAD418A}"/>
          </ac:spMkLst>
        </pc:spChg>
        <pc:spChg chg="mod">
          <ac:chgData name="Xulin Chen" userId="9847f42d-7ff7-4fed-ba6f-bc3f718b21aa" providerId="ADAL" clId="{B644FF8E-40D3-4F4F-B3C9-E4AB544DBF16}" dt="2023-12-07T07:20:35.073" v="6559"/>
          <ac:spMkLst>
            <pc:docMk/>
            <pc:sldMk cId="0" sldId="259"/>
            <ac:spMk id="340" creationId="{505F345D-0EEE-261E-7114-11A298CB2760}"/>
          </ac:spMkLst>
        </pc:spChg>
        <pc:spChg chg="mod">
          <ac:chgData name="Xulin Chen" userId="9847f42d-7ff7-4fed-ba6f-bc3f718b21aa" providerId="ADAL" clId="{B644FF8E-40D3-4F4F-B3C9-E4AB544DBF16}" dt="2023-12-07T07:20:35.073" v="6559"/>
          <ac:spMkLst>
            <pc:docMk/>
            <pc:sldMk cId="0" sldId="259"/>
            <ac:spMk id="341" creationId="{576FFE7F-FC35-F2C3-63F0-004714779D1A}"/>
          </ac:spMkLst>
        </pc:spChg>
        <pc:spChg chg="mod">
          <ac:chgData name="Xulin Chen" userId="9847f42d-7ff7-4fed-ba6f-bc3f718b21aa" providerId="ADAL" clId="{B644FF8E-40D3-4F4F-B3C9-E4AB544DBF16}" dt="2023-12-07T07:20:35.073" v="6559"/>
          <ac:spMkLst>
            <pc:docMk/>
            <pc:sldMk cId="0" sldId="259"/>
            <ac:spMk id="342" creationId="{F8E5061D-C739-C1C1-5156-8344A79C1E34}"/>
          </ac:spMkLst>
        </pc:spChg>
        <pc:spChg chg="mod">
          <ac:chgData name="Xulin Chen" userId="9847f42d-7ff7-4fed-ba6f-bc3f718b21aa" providerId="ADAL" clId="{B644FF8E-40D3-4F4F-B3C9-E4AB544DBF16}" dt="2023-12-07T07:20:35.073" v="6559"/>
          <ac:spMkLst>
            <pc:docMk/>
            <pc:sldMk cId="0" sldId="259"/>
            <ac:spMk id="343" creationId="{F5ABE495-928B-E59F-9DDC-0ADED1DA02A0}"/>
          </ac:spMkLst>
        </pc:spChg>
        <pc:spChg chg="mod">
          <ac:chgData name="Xulin Chen" userId="9847f42d-7ff7-4fed-ba6f-bc3f718b21aa" providerId="ADAL" clId="{B644FF8E-40D3-4F4F-B3C9-E4AB544DBF16}" dt="2023-12-07T07:20:35.073" v="6559"/>
          <ac:spMkLst>
            <pc:docMk/>
            <pc:sldMk cId="0" sldId="259"/>
            <ac:spMk id="344" creationId="{26907C84-FE11-2D27-F04C-B51B3FE8ED13}"/>
          </ac:spMkLst>
        </pc:spChg>
        <pc:spChg chg="mod">
          <ac:chgData name="Xulin Chen" userId="9847f42d-7ff7-4fed-ba6f-bc3f718b21aa" providerId="ADAL" clId="{B644FF8E-40D3-4F4F-B3C9-E4AB544DBF16}" dt="2023-12-07T07:20:35.073" v="6559"/>
          <ac:spMkLst>
            <pc:docMk/>
            <pc:sldMk cId="0" sldId="259"/>
            <ac:spMk id="345" creationId="{FC10DAC7-B52A-150B-6382-A9EE18AD8A37}"/>
          </ac:spMkLst>
        </pc:spChg>
        <pc:spChg chg="mod">
          <ac:chgData name="Xulin Chen" userId="9847f42d-7ff7-4fed-ba6f-bc3f718b21aa" providerId="ADAL" clId="{B644FF8E-40D3-4F4F-B3C9-E4AB544DBF16}" dt="2023-12-07T07:20:35.073" v="6559"/>
          <ac:spMkLst>
            <pc:docMk/>
            <pc:sldMk cId="0" sldId="259"/>
            <ac:spMk id="346" creationId="{58BDABA4-C035-8848-9AAB-9BD60598FDCC}"/>
          </ac:spMkLst>
        </pc:spChg>
        <pc:spChg chg="mod">
          <ac:chgData name="Xulin Chen" userId="9847f42d-7ff7-4fed-ba6f-bc3f718b21aa" providerId="ADAL" clId="{B644FF8E-40D3-4F4F-B3C9-E4AB544DBF16}" dt="2023-12-07T07:20:35.073" v="6559"/>
          <ac:spMkLst>
            <pc:docMk/>
            <pc:sldMk cId="0" sldId="259"/>
            <ac:spMk id="347" creationId="{5F829DA7-03D8-C916-ACCF-731C6C4C1320}"/>
          </ac:spMkLst>
        </pc:spChg>
        <pc:spChg chg="mod">
          <ac:chgData name="Xulin Chen" userId="9847f42d-7ff7-4fed-ba6f-bc3f718b21aa" providerId="ADAL" clId="{B644FF8E-40D3-4F4F-B3C9-E4AB544DBF16}" dt="2023-12-07T07:20:35.073" v="6559"/>
          <ac:spMkLst>
            <pc:docMk/>
            <pc:sldMk cId="0" sldId="259"/>
            <ac:spMk id="348" creationId="{67512D71-F0F6-B7AC-B770-905361809BF9}"/>
          </ac:spMkLst>
        </pc:spChg>
        <pc:spChg chg="mod">
          <ac:chgData name="Xulin Chen" userId="9847f42d-7ff7-4fed-ba6f-bc3f718b21aa" providerId="ADAL" clId="{B644FF8E-40D3-4F4F-B3C9-E4AB544DBF16}" dt="2023-12-07T07:20:35.073" v="6559"/>
          <ac:spMkLst>
            <pc:docMk/>
            <pc:sldMk cId="0" sldId="259"/>
            <ac:spMk id="349" creationId="{6FD25217-B299-938B-C4BA-0E8CE8DAC50C}"/>
          </ac:spMkLst>
        </pc:spChg>
        <pc:spChg chg="mod">
          <ac:chgData name="Xulin Chen" userId="9847f42d-7ff7-4fed-ba6f-bc3f718b21aa" providerId="ADAL" clId="{B644FF8E-40D3-4F4F-B3C9-E4AB544DBF16}" dt="2023-12-07T07:20:35.073" v="6559"/>
          <ac:spMkLst>
            <pc:docMk/>
            <pc:sldMk cId="0" sldId="259"/>
            <ac:spMk id="350" creationId="{1E8BD75A-B4A0-071F-2010-3A6FB4D2CB70}"/>
          </ac:spMkLst>
        </pc:spChg>
        <pc:spChg chg="mod">
          <ac:chgData name="Xulin Chen" userId="9847f42d-7ff7-4fed-ba6f-bc3f718b21aa" providerId="ADAL" clId="{B644FF8E-40D3-4F4F-B3C9-E4AB544DBF16}" dt="2023-12-07T07:20:35.073" v="6559"/>
          <ac:spMkLst>
            <pc:docMk/>
            <pc:sldMk cId="0" sldId="259"/>
            <ac:spMk id="351" creationId="{8FE63C68-3D6B-C5C9-2149-CD5E9C3AC8B4}"/>
          </ac:spMkLst>
        </pc:spChg>
        <pc:spChg chg="mod">
          <ac:chgData name="Xulin Chen" userId="9847f42d-7ff7-4fed-ba6f-bc3f718b21aa" providerId="ADAL" clId="{B644FF8E-40D3-4F4F-B3C9-E4AB544DBF16}" dt="2023-12-07T07:20:35.073" v="6559"/>
          <ac:spMkLst>
            <pc:docMk/>
            <pc:sldMk cId="0" sldId="259"/>
            <ac:spMk id="352" creationId="{CB2920D1-61DB-2783-4092-1A8D386FBEC6}"/>
          </ac:spMkLst>
        </pc:spChg>
        <pc:spChg chg="mod">
          <ac:chgData name="Xulin Chen" userId="9847f42d-7ff7-4fed-ba6f-bc3f718b21aa" providerId="ADAL" clId="{B644FF8E-40D3-4F4F-B3C9-E4AB544DBF16}" dt="2023-12-07T07:20:35.073" v="6559"/>
          <ac:spMkLst>
            <pc:docMk/>
            <pc:sldMk cId="0" sldId="259"/>
            <ac:spMk id="353" creationId="{24EE579C-56EA-A99D-EAB6-D04581DCF5C1}"/>
          </ac:spMkLst>
        </pc:spChg>
        <pc:spChg chg="mod">
          <ac:chgData name="Xulin Chen" userId="9847f42d-7ff7-4fed-ba6f-bc3f718b21aa" providerId="ADAL" clId="{B644FF8E-40D3-4F4F-B3C9-E4AB544DBF16}" dt="2023-12-07T07:20:35.073" v="6559"/>
          <ac:spMkLst>
            <pc:docMk/>
            <pc:sldMk cId="0" sldId="259"/>
            <ac:spMk id="354" creationId="{189851C8-0880-D99A-5958-57AEE6930467}"/>
          </ac:spMkLst>
        </pc:spChg>
        <pc:spChg chg="mod">
          <ac:chgData name="Xulin Chen" userId="9847f42d-7ff7-4fed-ba6f-bc3f718b21aa" providerId="ADAL" clId="{B644FF8E-40D3-4F4F-B3C9-E4AB544DBF16}" dt="2023-12-07T07:20:35.073" v="6559"/>
          <ac:spMkLst>
            <pc:docMk/>
            <pc:sldMk cId="0" sldId="259"/>
            <ac:spMk id="355" creationId="{378E1865-E314-5079-773E-68D3AC261E4F}"/>
          </ac:spMkLst>
        </pc:spChg>
        <pc:spChg chg="mod">
          <ac:chgData name="Xulin Chen" userId="9847f42d-7ff7-4fed-ba6f-bc3f718b21aa" providerId="ADAL" clId="{B644FF8E-40D3-4F4F-B3C9-E4AB544DBF16}" dt="2023-12-07T07:20:35.073" v="6559"/>
          <ac:spMkLst>
            <pc:docMk/>
            <pc:sldMk cId="0" sldId="259"/>
            <ac:spMk id="356" creationId="{C5D26A53-1BD6-99AC-9C7B-DBFB73FF97AF}"/>
          </ac:spMkLst>
        </pc:spChg>
        <pc:spChg chg="mod">
          <ac:chgData name="Xulin Chen" userId="9847f42d-7ff7-4fed-ba6f-bc3f718b21aa" providerId="ADAL" clId="{B644FF8E-40D3-4F4F-B3C9-E4AB544DBF16}" dt="2023-12-07T07:20:35.073" v="6559"/>
          <ac:spMkLst>
            <pc:docMk/>
            <pc:sldMk cId="0" sldId="259"/>
            <ac:spMk id="357" creationId="{47F387EB-2409-1271-59E8-FFED07CD8A17}"/>
          </ac:spMkLst>
        </pc:spChg>
        <pc:spChg chg="mod">
          <ac:chgData name="Xulin Chen" userId="9847f42d-7ff7-4fed-ba6f-bc3f718b21aa" providerId="ADAL" clId="{B644FF8E-40D3-4F4F-B3C9-E4AB544DBF16}" dt="2023-12-07T07:20:35.073" v="6559"/>
          <ac:spMkLst>
            <pc:docMk/>
            <pc:sldMk cId="0" sldId="259"/>
            <ac:spMk id="358" creationId="{92E6C413-2767-3A16-E6F0-AFFADB379D35}"/>
          </ac:spMkLst>
        </pc:spChg>
        <pc:spChg chg="mod">
          <ac:chgData name="Xulin Chen" userId="9847f42d-7ff7-4fed-ba6f-bc3f718b21aa" providerId="ADAL" clId="{B644FF8E-40D3-4F4F-B3C9-E4AB544DBF16}" dt="2023-12-07T07:20:35.073" v="6559"/>
          <ac:spMkLst>
            <pc:docMk/>
            <pc:sldMk cId="0" sldId="259"/>
            <ac:spMk id="359" creationId="{D6C71F11-85AF-3258-6F01-DE9A550EE0CA}"/>
          </ac:spMkLst>
        </pc:spChg>
        <pc:spChg chg="mod">
          <ac:chgData name="Xulin Chen" userId="9847f42d-7ff7-4fed-ba6f-bc3f718b21aa" providerId="ADAL" clId="{B644FF8E-40D3-4F4F-B3C9-E4AB544DBF16}" dt="2023-12-07T07:20:35.073" v="6559"/>
          <ac:spMkLst>
            <pc:docMk/>
            <pc:sldMk cId="0" sldId="259"/>
            <ac:spMk id="360" creationId="{2EAC0F3E-DCE6-8C2E-BD06-60F879F985DD}"/>
          </ac:spMkLst>
        </pc:spChg>
        <pc:spChg chg="mod">
          <ac:chgData name="Xulin Chen" userId="9847f42d-7ff7-4fed-ba6f-bc3f718b21aa" providerId="ADAL" clId="{B644FF8E-40D3-4F4F-B3C9-E4AB544DBF16}" dt="2023-12-07T07:20:35.073" v="6559"/>
          <ac:spMkLst>
            <pc:docMk/>
            <pc:sldMk cId="0" sldId="259"/>
            <ac:spMk id="361" creationId="{86D5A537-AA27-A3FC-EE62-0B722FCCF395}"/>
          </ac:spMkLst>
        </pc:spChg>
        <pc:spChg chg="mod">
          <ac:chgData name="Xulin Chen" userId="9847f42d-7ff7-4fed-ba6f-bc3f718b21aa" providerId="ADAL" clId="{B644FF8E-40D3-4F4F-B3C9-E4AB544DBF16}" dt="2023-12-07T07:20:35.073" v="6559"/>
          <ac:spMkLst>
            <pc:docMk/>
            <pc:sldMk cId="0" sldId="259"/>
            <ac:spMk id="362" creationId="{C78880E2-583E-8985-1108-E5F916F8A0FD}"/>
          </ac:spMkLst>
        </pc:spChg>
        <pc:spChg chg="mod">
          <ac:chgData name="Xulin Chen" userId="9847f42d-7ff7-4fed-ba6f-bc3f718b21aa" providerId="ADAL" clId="{B644FF8E-40D3-4F4F-B3C9-E4AB544DBF16}" dt="2023-12-07T07:20:35.073" v="6559"/>
          <ac:spMkLst>
            <pc:docMk/>
            <pc:sldMk cId="0" sldId="259"/>
            <ac:spMk id="363" creationId="{A2D3ABC1-2D83-3607-3397-F99FF5A3C35F}"/>
          </ac:spMkLst>
        </pc:spChg>
        <pc:spChg chg="mod">
          <ac:chgData name="Xulin Chen" userId="9847f42d-7ff7-4fed-ba6f-bc3f718b21aa" providerId="ADAL" clId="{B644FF8E-40D3-4F4F-B3C9-E4AB544DBF16}" dt="2023-12-07T07:20:35.073" v="6559"/>
          <ac:spMkLst>
            <pc:docMk/>
            <pc:sldMk cId="0" sldId="259"/>
            <ac:spMk id="364" creationId="{76D8D1A5-6798-A42A-89A7-24C97D8920A5}"/>
          </ac:spMkLst>
        </pc:spChg>
        <pc:spChg chg="mod">
          <ac:chgData name="Xulin Chen" userId="9847f42d-7ff7-4fed-ba6f-bc3f718b21aa" providerId="ADAL" clId="{B644FF8E-40D3-4F4F-B3C9-E4AB544DBF16}" dt="2023-12-07T07:20:35.073" v="6559"/>
          <ac:spMkLst>
            <pc:docMk/>
            <pc:sldMk cId="0" sldId="259"/>
            <ac:spMk id="365" creationId="{2C351595-27D2-8AA0-A8B5-5EDDA34E1C6D}"/>
          </ac:spMkLst>
        </pc:spChg>
        <pc:spChg chg="mod">
          <ac:chgData name="Xulin Chen" userId="9847f42d-7ff7-4fed-ba6f-bc3f718b21aa" providerId="ADAL" clId="{B644FF8E-40D3-4F4F-B3C9-E4AB544DBF16}" dt="2023-12-07T07:20:35.073" v="6559"/>
          <ac:spMkLst>
            <pc:docMk/>
            <pc:sldMk cId="0" sldId="259"/>
            <ac:spMk id="366" creationId="{FB9D9CE0-AABA-F0D2-9622-7A92ED345618}"/>
          </ac:spMkLst>
        </pc:spChg>
        <pc:spChg chg="mod">
          <ac:chgData name="Xulin Chen" userId="9847f42d-7ff7-4fed-ba6f-bc3f718b21aa" providerId="ADAL" clId="{B644FF8E-40D3-4F4F-B3C9-E4AB544DBF16}" dt="2023-12-07T07:20:35.073" v="6559"/>
          <ac:spMkLst>
            <pc:docMk/>
            <pc:sldMk cId="0" sldId="259"/>
            <ac:spMk id="367" creationId="{82E46107-4F1F-3C5F-D02D-7071B40C66A2}"/>
          </ac:spMkLst>
        </pc:spChg>
        <pc:spChg chg="mod">
          <ac:chgData name="Xulin Chen" userId="9847f42d-7ff7-4fed-ba6f-bc3f718b21aa" providerId="ADAL" clId="{B644FF8E-40D3-4F4F-B3C9-E4AB544DBF16}" dt="2023-12-07T07:20:35.073" v="6559"/>
          <ac:spMkLst>
            <pc:docMk/>
            <pc:sldMk cId="0" sldId="259"/>
            <ac:spMk id="368" creationId="{4C95D9E3-1418-65D9-9410-E5C6CFD2906C}"/>
          </ac:spMkLst>
        </pc:spChg>
        <pc:spChg chg="mod">
          <ac:chgData name="Xulin Chen" userId="9847f42d-7ff7-4fed-ba6f-bc3f718b21aa" providerId="ADAL" clId="{B644FF8E-40D3-4F4F-B3C9-E4AB544DBF16}" dt="2023-12-07T07:20:35.073" v="6559"/>
          <ac:spMkLst>
            <pc:docMk/>
            <pc:sldMk cId="0" sldId="259"/>
            <ac:spMk id="369" creationId="{B4B03CFB-7073-F87E-F142-A4E307635F88}"/>
          </ac:spMkLst>
        </pc:spChg>
        <pc:spChg chg="mod">
          <ac:chgData name="Xulin Chen" userId="9847f42d-7ff7-4fed-ba6f-bc3f718b21aa" providerId="ADAL" clId="{B644FF8E-40D3-4F4F-B3C9-E4AB544DBF16}" dt="2023-12-07T07:20:35.073" v="6559"/>
          <ac:spMkLst>
            <pc:docMk/>
            <pc:sldMk cId="0" sldId="259"/>
            <ac:spMk id="370" creationId="{CA3E9560-0FB2-CD1E-EA38-62893940C3E5}"/>
          </ac:spMkLst>
        </pc:spChg>
        <pc:spChg chg="mod">
          <ac:chgData name="Xulin Chen" userId="9847f42d-7ff7-4fed-ba6f-bc3f718b21aa" providerId="ADAL" clId="{B644FF8E-40D3-4F4F-B3C9-E4AB544DBF16}" dt="2023-12-07T07:20:35.073" v="6559"/>
          <ac:spMkLst>
            <pc:docMk/>
            <pc:sldMk cId="0" sldId="259"/>
            <ac:spMk id="371" creationId="{3FD4D18C-C1D6-F27F-361E-A3B1B3E8AC09}"/>
          </ac:spMkLst>
        </pc:spChg>
        <pc:spChg chg="mod">
          <ac:chgData name="Xulin Chen" userId="9847f42d-7ff7-4fed-ba6f-bc3f718b21aa" providerId="ADAL" clId="{B644FF8E-40D3-4F4F-B3C9-E4AB544DBF16}" dt="2023-12-07T07:20:35.073" v="6559"/>
          <ac:spMkLst>
            <pc:docMk/>
            <pc:sldMk cId="0" sldId="259"/>
            <ac:spMk id="372" creationId="{07830F64-7081-EA17-0B57-9A469D734CA4}"/>
          </ac:spMkLst>
        </pc:spChg>
        <pc:spChg chg="mod">
          <ac:chgData name="Xulin Chen" userId="9847f42d-7ff7-4fed-ba6f-bc3f718b21aa" providerId="ADAL" clId="{B644FF8E-40D3-4F4F-B3C9-E4AB544DBF16}" dt="2023-12-07T07:20:35.073" v="6559"/>
          <ac:spMkLst>
            <pc:docMk/>
            <pc:sldMk cId="0" sldId="259"/>
            <ac:spMk id="373" creationId="{3EDFA8F4-BB5C-51B1-9116-33D5DC30F368}"/>
          </ac:spMkLst>
        </pc:spChg>
        <pc:spChg chg="mod">
          <ac:chgData name="Xulin Chen" userId="9847f42d-7ff7-4fed-ba6f-bc3f718b21aa" providerId="ADAL" clId="{B644FF8E-40D3-4F4F-B3C9-E4AB544DBF16}" dt="2023-12-07T07:20:35.073" v="6559"/>
          <ac:spMkLst>
            <pc:docMk/>
            <pc:sldMk cId="0" sldId="259"/>
            <ac:spMk id="374" creationId="{D1920AC7-9A0D-6812-CC8D-DF5961FEB7D4}"/>
          </ac:spMkLst>
        </pc:spChg>
        <pc:spChg chg="mod">
          <ac:chgData name="Xulin Chen" userId="9847f42d-7ff7-4fed-ba6f-bc3f718b21aa" providerId="ADAL" clId="{B644FF8E-40D3-4F4F-B3C9-E4AB544DBF16}" dt="2023-12-07T07:20:35.073" v="6559"/>
          <ac:spMkLst>
            <pc:docMk/>
            <pc:sldMk cId="0" sldId="259"/>
            <ac:spMk id="375" creationId="{1A8A61C8-01E3-92A7-CE14-6D5E6C431318}"/>
          </ac:spMkLst>
        </pc:spChg>
        <pc:spChg chg="mod">
          <ac:chgData name="Xulin Chen" userId="9847f42d-7ff7-4fed-ba6f-bc3f718b21aa" providerId="ADAL" clId="{B644FF8E-40D3-4F4F-B3C9-E4AB544DBF16}" dt="2023-12-07T07:20:35.073" v="6559"/>
          <ac:spMkLst>
            <pc:docMk/>
            <pc:sldMk cId="0" sldId="259"/>
            <ac:spMk id="376" creationId="{CDBE7CFB-5019-091E-21D8-48AE512F39DF}"/>
          </ac:spMkLst>
        </pc:spChg>
        <pc:spChg chg="mod">
          <ac:chgData name="Xulin Chen" userId="9847f42d-7ff7-4fed-ba6f-bc3f718b21aa" providerId="ADAL" clId="{B644FF8E-40D3-4F4F-B3C9-E4AB544DBF16}" dt="2023-12-07T07:20:35.073" v="6559"/>
          <ac:spMkLst>
            <pc:docMk/>
            <pc:sldMk cId="0" sldId="259"/>
            <ac:spMk id="377" creationId="{F88FB623-04C0-69C1-A6C2-33F404760CAE}"/>
          </ac:spMkLst>
        </pc:spChg>
        <pc:spChg chg="mod">
          <ac:chgData name="Xulin Chen" userId="9847f42d-7ff7-4fed-ba6f-bc3f718b21aa" providerId="ADAL" clId="{B644FF8E-40D3-4F4F-B3C9-E4AB544DBF16}" dt="2023-12-07T07:20:35.073" v="6559"/>
          <ac:spMkLst>
            <pc:docMk/>
            <pc:sldMk cId="0" sldId="259"/>
            <ac:spMk id="378" creationId="{5050B3B4-1A5D-71C0-9FAE-EBE9461C4517}"/>
          </ac:spMkLst>
        </pc:spChg>
        <pc:spChg chg="mod">
          <ac:chgData name="Xulin Chen" userId="9847f42d-7ff7-4fed-ba6f-bc3f718b21aa" providerId="ADAL" clId="{B644FF8E-40D3-4F4F-B3C9-E4AB544DBF16}" dt="2023-12-07T07:20:35.073" v="6559"/>
          <ac:spMkLst>
            <pc:docMk/>
            <pc:sldMk cId="0" sldId="259"/>
            <ac:spMk id="379" creationId="{58EBBCBF-6F6B-95A5-4E64-E6D441B45BC6}"/>
          </ac:spMkLst>
        </pc:spChg>
        <pc:spChg chg="mod">
          <ac:chgData name="Xulin Chen" userId="9847f42d-7ff7-4fed-ba6f-bc3f718b21aa" providerId="ADAL" clId="{B644FF8E-40D3-4F4F-B3C9-E4AB544DBF16}" dt="2023-12-07T07:20:35.073" v="6559"/>
          <ac:spMkLst>
            <pc:docMk/>
            <pc:sldMk cId="0" sldId="259"/>
            <ac:spMk id="380" creationId="{01B8B005-6A7B-D8F8-84BB-646B94C248FB}"/>
          </ac:spMkLst>
        </pc:spChg>
        <pc:spChg chg="mod">
          <ac:chgData name="Xulin Chen" userId="9847f42d-7ff7-4fed-ba6f-bc3f718b21aa" providerId="ADAL" clId="{B644FF8E-40D3-4F4F-B3C9-E4AB544DBF16}" dt="2023-12-07T07:20:35.073" v="6559"/>
          <ac:spMkLst>
            <pc:docMk/>
            <pc:sldMk cId="0" sldId="259"/>
            <ac:spMk id="381" creationId="{B65AD1D4-7513-665B-EDA9-B30FC62AB4ED}"/>
          </ac:spMkLst>
        </pc:spChg>
        <pc:spChg chg="mod">
          <ac:chgData name="Xulin Chen" userId="9847f42d-7ff7-4fed-ba6f-bc3f718b21aa" providerId="ADAL" clId="{B644FF8E-40D3-4F4F-B3C9-E4AB544DBF16}" dt="2023-12-07T07:20:35.073" v="6559"/>
          <ac:spMkLst>
            <pc:docMk/>
            <pc:sldMk cId="0" sldId="259"/>
            <ac:spMk id="382" creationId="{C3F00D4A-A206-5FAC-BE85-4649F9B51C01}"/>
          </ac:spMkLst>
        </pc:spChg>
        <pc:spChg chg="mod">
          <ac:chgData name="Xulin Chen" userId="9847f42d-7ff7-4fed-ba6f-bc3f718b21aa" providerId="ADAL" clId="{B644FF8E-40D3-4F4F-B3C9-E4AB544DBF16}" dt="2023-12-07T07:20:35.073" v="6559"/>
          <ac:spMkLst>
            <pc:docMk/>
            <pc:sldMk cId="0" sldId="259"/>
            <ac:spMk id="383" creationId="{F18B1F6E-20B7-CBAA-265A-B9512266BA06}"/>
          </ac:spMkLst>
        </pc:spChg>
        <pc:spChg chg="mod">
          <ac:chgData name="Xulin Chen" userId="9847f42d-7ff7-4fed-ba6f-bc3f718b21aa" providerId="ADAL" clId="{B644FF8E-40D3-4F4F-B3C9-E4AB544DBF16}" dt="2023-12-07T07:20:35.073" v="6559"/>
          <ac:spMkLst>
            <pc:docMk/>
            <pc:sldMk cId="0" sldId="259"/>
            <ac:spMk id="384" creationId="{F1B3699C-0E76-705C-D0E3-E64398CAF576}"/>
          </ac:spMkLst>
        </pc:spChg>
        <pc:spChg chg="mod">
          <ac:chgData name="Xulin Chen" userId="9847f42d-7ff7-4fed-ba6f-bc3f718b21aa" providerId="ADAL" clId="{B644FF8E-40D3-4F4F-B3C9-E4AB544DBF16}" dt="2023-12-07T07:20:35.073" v="6559"/>
          <ac:spMkLst>
            <pc:docMk/>
            <pc:sldMk cId="0" sldId="259"/>
            <ac:spMk id="385" creationId="{8290FA25-2C1E-35B8-4ECD-13A350EDACB4}"/>
          </ac:spMkLst>
        </pc:spChg>
        <pc:spChg chg="mod">
          <ac:chgData name="Xulin Chen" userId="9847f42d-7ff7-4fed-ba6f-bc3f718b21aa" providerId="ADAL" clId="{B644FF8E-40D3-4F4F-B3C9-E4AB544DBF16}" dt="2023-12-07T07:20:35.073" v="6559"/>
          <ac:spMkLst>
            <pc:docMk/>
            <pc:sldMk cId="0" sldId="259"/>
            <ac:spMk id="386" creationId="{3CC95F34-6D5C-3EF3-9BB2-C0D93092816A}"/>
          </ac:spMkLst>
        </pc:spChg>
        <pc:spChg chg="mod">
          <ac:chgData name="Xulin Chen" userId="9847f42d-7ff7-4fed-ba6f-bc3f718b21aa" providerId="ADAL" clId="{B644FF8E-40D3-4F4F-B3C9-E4AB544DBF16}" dt="2023-12-07T07:20:35.073" v="6559"/>
          <ac:spMkLst>
            <pc:docMk/>
            <pc:sldMk cId="0" sldId="259"/>
            <ac:spMk id="387" creationId="{2C753042-6077-D9DF-4210-D92DE9A3EF6E}"/>
          </ac:spMkLst>
        </pc:spChg>
        <pc:spChg chg="mod">
          <ac:chgData name="Xulin Chen" userId="9847f42d-7ff7-4fed-ba6f-bc3f718b21aa" providerId="ADAL" clId="{B644FF8E-40D3-4F4F-B3C9-E4AB544DBF16}" dt="2023-12-07T07:20:35.073" v="6559"/>
          <ac:spMkLst>
            <pc:docMk/>
            <pc:sldMk cId="0" sldId="259"/>
            <ac:spMk id="388" creationId="{69966896-4966-ACDC-462C-90640E066739}"/>
          </ac:spMkLst>
        </pc:spChg>
        <pc:spChg chg="mod">
          <ac:chgData name="Xulin Chen" userId="9847f42d-7ff7-4fed-ba6f-bc3f718b21aa" providerId="ADAL" clId="{B644FF8E-40D3-4F4F-B3C9-E4AB544DBF16}" dt="2023-12-07T07:20:35.073" v="6559"/>
          <ac:spMkLst>
            <pc:docMk/>
            <pc:sldMk cId="0" sldId="259"/>
            <ac:spMk id="389" creationId="{D616E6A2-0817-BEFE-1CA4-29AD7D6C5567}"/>
          </ac:spMkLst>
        </pc:spChg>
        <pc:spChg chg="mod">
          <ac:chgData name="Xulin Chen" userId="9847f42d-7ff7-4fed-ba6f-bc3f718b21aa" providerId="ADAL" clId="{B644FF8E-40D3-4F4F-B3C9-E4AB544DBF16}" dt="2023-12-07T07:20:35.073" v="6559"/>
          <ac:spMkLst>
            <pc:docMk/>
            <pc:sldMk cId="0" sldId="259"/>
            <ac:spMk id="390" creationId="{3E78B27C-609D-82EA-6B9C-A4FC9A9FB93B}"/>
          </ac:spMkLst>
        </pc:spChg>
        <pc:spChg chg="mod">
          <ac:chgData name="Xulin Chen" userId="9847f42d-7ff7-4fed-ba6f-bc3f718b21aa" providerId="ADAL" clId="{B644FF8E-40D3-4F4F-B3C9-E4AB544DBF16}" dt="2023-12-07T07:20:35.073" v="6559"/>
          <ac:spMkLst>
            <pc:docMk/>
            <pc:sldMk cId="0" sldId="259"/>
            <ac:spMk id="391" creationId="{CFBC1212-E671-BAEA-11B8-0C7E0AF5B195}"/>
          </ac:spMkLst>
        </pc:spChg>
        <pc:spChg chg="mod">
          <ac:chgData name="Xulin Chen" userId="9847f42d-7ff7-4fed-ba6f-bc3f718b21aa" providerId="ADAL" clId="{B644FF8E-40D3-4F4F-B3C9-E4AB544DBF16}" dt="2023-12-07T07:20:35.073" v="6559"/>
          <ac:spMkLst>
            <pc:docMk/>
            <pc:sldMk cId="0" sldId="259"/>
            <ac:spMk id="392" creationId="{17AD6A80-7B42-9643-8CF5-B385DCD08D4D}"/>
          </ac:spMkLst>
        </pc:spChg>
        <pc:spChg chg="mod">
          <ac:chgData name="Xulin Chen" userId="9847f42d-7ff7-4fed-ba6f-bc3f718b21aa" providerId="ADAL" clId="{B644FF8E-40D3-4F4F-B3C9-E4AB544DBF16}" dt="2023-12-07T07:20:35.073" v="6559"/>
          <ac:spMkLst>
            <pc:docMk/>
            <pc:sldMk cId="0" sldId="259"/>
            <ac:spMk id="393" creationId="{9CD776E1-68D0-23BD-2CCB-77F44C031020}"/>
          </ac:spMkLst>
        </pc:spChg>
        <pc:spChg chg="mod">
          <ac:chgData name="Xulin Chen" userId="9847f42d-7ff7-4fed-ba6f-bc3f718b21aa" providerId="ADAL" clId="{B644FF8E-40D3-4F4F-B3C9-E4AB544DBF16}" dt="2023-12-07T07:20:35.073" v="6559"/>
          <ac:spMkLst>
            <pc:docMk/>
            <pc:sldMk cId="0" sldId="259"/>
            <ac:spMk id="394" creationId="{92228080-6A7E-6FC1-0C2B-2173C508C2F4}"/>
          </ac:spMkLst>
        </pc:spChg>
        <pc:spChg chg="mod">
          <ac:chgData name="Xulin Chen" userId="9847f42d-7ff7-4fed-ba6f-bc3f718b21aa" providerId="ADAL" clId="{B644FF8E-40D3-4F4F-B3C9-E4AB544DBF16}" dt="2023-12-07T07:20:35.073" v="6559"/>
          <ac:spMkLst>
            <pc:docMk/>
            <pc:sldMk cId="0" sldId="259"/>
            <ac:spMk id="395" creationId="{B4EEDB49-8603-275E-7BE6-902BA96D017A}"/>
          </ac:spMkLst>
        </pc:spChg>
        <pc:spChg chg="mod">
          <ac:chgData name="Xulin Chen" userId="9847f42d-7ff7-4fed-ba6f-bc3f718b21aa" providerId="ADAL" clId="{B644FF8E-40D3-4F4F-B3C9-E4AB544DBF16}" dt="2023-12-07T07:20:35.073" v="6559"/>
          <ac:spMkLst>
            <pc:docMk/>
            <pc:sldMk cId="0" sldId="259"/>
            <ac:spMk id="396" creationId="{239A672F-C384-7D03-CB5B-E0DA0FAA2447}"/>
          </ac:spMkLst>
        </pc:spChg>
        <pc:spChg chg="mod">
          <ac:chgData name="Xulin Chen" userId="9847f42d-7ff7-4fed-ba6f-bc3f718b21aa" providerId="ADAL" clId="{B644FF8E-40D3-4F4F-B3C9-E4AB544DBF16}" dt="2023-12-07T07:20:35.073" v="6559"/>
          <ac:spMkLst>
            <pc:docMk/>
            <pc:sldMk cId="0" sldId="259"/>
            <ac:spMk id="397" creationId="{EEFDBD09-54F4-EE38-97ED-8A7C9CD2E41E}"/>
          </ac:spMkLst>
        </pc:spChg>
        <pc:spChg chg="mod">
          <ac:chgData name="Xulin Chen" userId="9847f42d-7ff7-4fed-ba6f-bc3f718b21aa" providerId="ADAL" clId="{B644FF8E-40D3-4F4F-B3C9-E4AB544DBF16}" dt="2023-12-07T07:20:35.073" v="6559"/>
          <ac:spMkLst>
            <pc:docMk/>
            <pc:sldMk cId="0" sldId="259"/>
            <ac:spMk id="398" creationId="{A0136144-A34D-B41E-3A20-FAC76BEF84D4}"/>
          </ac:spMkLst>
        </pc:spChg>
        <pc:spChg chg="mod">
          <ac:chgData name="Xulin Chen" userId="9847f42d-7ff7-4fed-ba6f-bc3f718b21aa" providerId="ADAL" clId="{B644FF8E-40D3-4F4F-B3C9-E4AB544DBF16}" dt="2023-12-07T07:20:35.073" v="6559"/>
          <ac:spMkLst>
            <pc:docMk/>
            <pc:sldMk cId="0" sldId="259"/>
            <ac:spMk id="399" creationId="{983FB77F-3406-46D2-D714-0AA49FBE8AF3}"/>
          </ac:spMkLst>
        </pc:spChg>
        <pc:spChg chg="mod">
          <ac:chgData name="Xulin Chen" userId="9847f42d-7ff7-4fed-ba6f-bc3f718b21aa" providerId="ADAL" clId="{B644FF8E-40D3-4F4F-B3C9-E4AB544DBF16}" dt="2023-12-07T07:20:35.073" v="6559"/>
          <ac:spMkLst>
            <pc:docMk/>
            <pc:sldMk cId="0" sldId="259"/>
            <ac:spMk id="400" creationId="{BBC65952-2F5C-00D3-57D3-C531E03CD0F2}"/>
          </ac:spMkLst>
        </pc:spChg>
        <pc:spChg chg="mod">
          <ac:chgData name="Xulin Chen" userId="9847f42d-7ff7-4fed-ba6f-bc3f718b21aa" providerId="ADAL" clId="{B644FF8E-40D3-4F4F-B3C9-E4AB544DBF16}" dt="2023-12-07T07:20:35.073" v="6559"/>
          <ac:spMkLst>
            <pc:docMk/>
            <pc:sldMk cId="0" sldId="259"/>
            <ac:spMk id="401" creationId="{97B5A693-DC9D-0ED1-2FD4-0FE1155AAAD2}"/>
          </ac:spMkLst>
        </pc:spChg>
        <pc:spChg chg="mod">
          <ac:chgData name="Xulin Chen" userId="9847f42d-7ff7-4fed-ba6f-bc3f718b21aa" providerId="ADAL" clId="{B644FF8E-40D3-4F4F-B3C9-E4AB544DBF16}" dt="2023-12-07T07:20:35.073" v="6559"/>
          <ac:spMkLst>
            <pc:docMk/>
            <pc:sldMk cId="0" sldId="259"/>
            <ac:spMk id="402" creationId="{7E6B0626-5F35-18D8-0D71-96E724431A43}"/>
          </ac:spMkLst>
        </pc:spChg>
        <pc:spChg chg="mod">
          <ac:chgData name="Xulin Chen" userId="9847f42d-7ff7-4fed-ba6f-bc3f718b21aa" providerId="ADAL" clId="{B644FF8E-40D3-4F4F-B3C9-E4AB544DBF16}" dt="2023-12-07T07:20:35.073" v="6559"/>
          <ac:spMkLst>
            <pc:docMk/>
            <pc:sldMk cId="0" sldId="259"/>
            <ac:spMk id="403" creationId="{79DD6D4C-A35E-DE34-248F-0103777FBA76}"/>
          </ac:spMkLst>
        </pc:spChg>
        <pc:spChg chg="mod">
          <ac:chgData name="Xulin Chen" userId="9847f42d-7ff7-4fed-ba6f-bc3f718b21aa" providerId="ADAL" clId="{B644FF8E-40D3-4F4F-B3C9-E4AB544DBF16}" dt="2023-12-07T07:20:35.073" v="6559"/>
          <ac:spMkLst>
            <pc:docMk/>
            <pc:sldMk cId="0" sldId="259"/>
            <ac:spMk id="404" creationId="{0D84B0FC-A9B7-8352-F00D-ADE8830BE736}"/>
          </ac:spMkLst>
        </pc:spChg>
        <pc:spChg chg="mod">
          <ac:chgData name="Xulin Chen" userId="9847f42d-7ff7-4fed-ba6f-bc3f718b21aa" providerId="ADAL" clId="{B644FF8E-40D3-4F4F-B3C9-E4AB544DBF16}" dt="2023-12-07T07:20:35.073" v="6559"/>
          <ac:spMkLst>
            <pc:docMk/>
            <pc:sldMk cId="0" sldId="259"/>
            <ac:spMk id="405" creationId="{94B907C4-3DA1-00D9-60B1-9D11EF03043A}"/>
          </ac:spMkLst>
        </pc:spChg>
        <pc:spChg chg="mod">
          <ac:chgData name="Xulin Chen" userId="9847f42d-7ff7-4fed-ba6f-bc3f718b21aa" providerId="ADAL" clId="{B644FF8E-40D3-4F4F-B3C9-E4AB544DBF16}" dt="2023-12-07T07:20:35.073" v="6559"/>
          <ac:spMkLst>
            <pc:docMk/>
            <pc:sldMk cId="0" sldId="259"/>
            <ac:spMk id="406" creationId="{738B7C57-C3D7-4E4F-DE8E-FF7472DC73AA}"/>
          </ac:spMkLst>
        </pc:spChg>
        <pc:spChg chg="mod">
          <ac:chgData name="Xulin Chen" userId="9847f42d-7ff7-4fed-ba6f-bc3f718b21aa" providerId="ADAL" clId="{B644FF8E-40D3-4F4F-B3C9-E4AB544DBF16}" dt="2023-12-07T07:20:35.073" v="6559"/>
          <ac:spMkLst>
            <pc:docMk/>
            <pc:sldMk cId="0" sldId="259"/>
            <ac:spMk id="407" creationId="{75463A5F-7866-B60C-D452-1E61A8D10D6A}"/>
          </ac:spMkLst>
        </pc:spChg>
        <pc:spChg chg="mod">
          <ac:chgData name="Xulin Chen" userId="9847f42d-7ff7-4fed-ba6f-bc3f718b21aa" providerId="ADAL" clId="{B644FF8E-40D3-4F4F-B3C9-E4AB544DBF16}" dt="2023-12-07T07:20:35.073" v="6559"/>
          <ac:spMkLst>
            <pc:docMk/>
            <pc:sldMk cId="0" sldId="259"/>
            <ac:spMk id="408" creationId="{8A261EE3-2512-2DFA-5FC5-8B707592F983}"/>
          </ac:spMkLst>
        </pc:spChg>
        <pc:spChg chg="mod">
          <ac:chgData name="Xulin Chen" userId="9847f42d-7ff7-4fed-ba6f-bc3f718b21aa" providerId="ADAL" clId="{B644FF8E-40D3-4F4F-B3C9-E4AB544DBF16}" dt="2023-12-07T07:20:35.073" v="6559"/>
          <ac:spMkLst>
            <pc:docMk/>
            <pc:sldMk cId="0" sldId="259"/>
            <ac:spMk id="409" creationId="{526D2BDD-0E6B-6F2B-5BB7-BFDD94DCB81C}"/>
          </ac:spMkLst>
        </pc:spChg>
        <pc:spChg chg="mod">
          <ac:chgData name="Xulin Chen" userId="9847f42d-7ff7-4fed-ba6f-bc3f718b21aa" providerId="ADAL" clId="{B644FF8E-40D3-4F4F-B3C9-E4AB544DBF16}" dt="2023-12-07T07:20:35.073" v="6559"/>
          <ac:spMkLst>
            <pc:docMk/>
            <pc:sldMk cId="0" sldId="259"/>
            <ac:spMk id="410" creationId="{E62D5FD8-ED90-7503-567E-4DC15C4A6297}"/>
          </ac:spMkLst>
        </pc:spChg>
        <pc:spChg chg="mod">
          <ac:chgData name="Xulin Chen" userId="9847f42d-7ff7-4fed-ba6f-bc3f718b21aa" providerId="ADAL" clId="{B644FF8E-40D3-4F4F-B3C9-E4AB544DBF16}" dt="2023-12-07T07:20:35.073" v="6559"/>
          <ac:spMkLst>
            <pc:docMk/>
            <pc:sldMk cId="0" sldId="259"/>
            <ac:spMk id="411" creationId="{5737DD58-6968-0968-122C-A9EC382300E4}"/>
          </ac:spMkLst>
        </pc:spChg>
        <pc:spChg chg="mod">
          <ac:chgData name="Xulin Chen" userId="9847f42d-7ff7-4fed-ba6f-bc3f718b21aa" providerId="ADAL" clId="{B644FF8E-40D3-4F4F-B3C9-E4AB544DBF16}" dt="2023-12-07T07:20:35.073" v="6559"/>
          <ac:spMkLst>
            <pc:docMk/>
            <pc:sldMk cId="0" sldId="259"/>
            <ac:spMk id="412" creationId="{ED05D860-A107-6069-08B6-AC32B1876618}"/>
          </ac:spMkLst>
        </pc:spChg>
        <pc:spChg chg="mod">
          <ac:chgData name="Xulin Chen" userId="9847f42d-7ff7-4fed-ba6f-bc3f718b21aa" providerId="ADAL" clId="{B644FF8E-40D3-4F4F-B3C9-E4AB544DBF16}" dt="2023-12-07T07:20:35.073" v="6559"/>
          <ac:spMkLst>
            <pc:docMk/>
            <pc:sldMk cId="0" sldId="259"/>
            <ac:spMk id="413" creationId="{0F5CE7BB-319D-95CF-5867-296217A7757D}"/>
          </ac:spMkLst>
        </pc:spChg>
        <pc:spChg chg="mod">
          <ac:chgData name="Xulin Chen" userId="9847f42d-7ff7-4fed-ba6f-bc3f718b21aa" providerId="ADAL" clId="{B644FF8E-40D3-4F4F-B3C9-E4AB544DBF16}" dt="2023-12-07T07:20:35.073" v="6559"/>
          <ac:spMkLst>
            <pc:docMk/>
            <pc:sldMk cId="0" sldId="259"/>
            <ac:spMk id="414" creationId="{BE49D4CF-F70B-E0B0-5A8E-EDE8723E3FC6}"/>
          </ac:spMkLst>
        </pc:spChg>
        <pc:spChg chg="mod">
          <ac:chgData name="Xulin Chen" userId="9847f42d-7ff7-4fed-ba6f-bc3f718b21aa" providerId="ADAL" clId="{B644FF8E-40D3-4F4F-B3C9-E4AB544DBF16}" dt="2023-12-07T07:20:35.073" v="6559"/>
          <ac:spMkLst>
            <pc:docMk/>
            <pc:sldMk cId="0" sldId="259"/>
            <ac:spMk id="415" creationId="{535F8BFB-2A8F-6146-5AA8-4FE7873658D9}"/>
          </ac:spMkLst>
        </pc:spChg>
        <pc:spChg chg="mod">
          <ac:chgData name="Xulin Chen" userId="9847f42d-7ff7-4fed-ba6f-bc3f718b21aa" providerId="ADAL" clId="{B644FF8E-40D3-4F4F-B3C9-E4AB544DBF16}" dt="2023-12-07T07:20:35.073" v="6559"/>
          <ac:spMkLst>
            <pc:docMk/>
            <pc:sldMk cId="0" sldId="259"/>
            <ac:spMk id="416" creationId="{1CF22723-5373-499E-6FE4-9450747631B0}"/>
          </ac:spMkLst>
        </pc:spChg>
        <pc:spChg chg="mod">
          <ac:chgData name="Xulin Chen" userId="9847f42d-7ff7-4fed-ba6f-bc3f718b21aa" providerId="ADAL" clId="{B644FF8E-40D3-4F4F-B3C9-E4AB544DBF16}" dt="2023-12-07T07:20:35.073" v="6559"/>
          <ac:spMkLst>
            <pc:docMk/>
            <pc:sldMk cId="0" sldId="259"/>
            <ac:spMk id="417" creationId="{F4307876-397D-5932-3F2E-4D948716508E}"/>
          </ac:spMkLst>
        </pc:spChg>
        <pc:spChg chg="mod">
          <ac:chgData name="Xulin Chen" userId="9847f42d-7ff7-4fed-ba6f-bc3f718b21aa" providerId="ADAL" clId="{B644FF8E-40D3-4F4F-B3C9-E4AB544DBF16}" dt="2023-12-07T07:20:35.073" v="6559"/>
          <ac:spMkLst>
            <pc:docMk/>
            <pc:sldMk cId="0" sldId="259"/>
            <ac:spMk id="418" creationId="{80E57266-2380-2095-4708-D882B8456E73}"/>
          </ac:spMkLst>
        </pc:spChg>
        <pc:spChg chg="mod">
          <ac:chgData name="Xulin Chen" userId="9847f42d-7ff7-4fed-ba6f-bc3f718b21aa" providerId="ADAL" clId="{B644FF8E-40D3-4F4F-B3C9-E4AB544DBF16}" dt="2023-12-07T07:20:35.073" v="6559"/>
          <ac:spMkLst>
            <pc:docMk/>
            <pc:sldMk cId="0" sldId="259"/>
            <ac:spMk id="419" creationId="{F0FD059F-EA17-0B4B-9940-3C3AFE5FD291}"/>
          </ac:spMkLst>
        </pc:spChg>
        <pc:spChg chg="mod">
          <ac:chgData name="Xulin Chen" userId="9847f42d-7ff7-4fed-ba6f-bc3f718b21aa" providerId="ADAL" clId="{B644FF8E-40D3-4F4F-B3C9-E4AB544DBF16}" dt="2023-12-07T07:20:35.073" v="6559"/>
          <ac:spMkLst>
            <pc:docMk/>
            <pc:sldMk cId="0" sldId="259"/>
            <ac:spMk id="420" creationId="{D6560FDE-B969-09C1-7D27-10AF70ACA727}"/>
          </ac:spMkLst>
        </pc:spChg>
        <pc:spChg chg="mod">
          <ac:chgData name="Xulin Chen" userId="9847f42d-7ff7-4fed-ba6f-bc3f718b21aa" providerId="ADAL" clId="{B644FF8E-40D3-4F4F-B3C9-E4AB544DBF16}" dt="2023-12-07T07:20:35.073" v="6559"/>
          <ac:spMkLst>
            <pc:docMk/>
            <pc:sldMk cId="0" sldId="259"/>
            <ac:spMk id="421" creationId="{52EFC487-4A7B-54B1-7163-00D01E3E71C6}"/>
          </ac:spMkLst>
        </pc:spChg>
        <pc:spChg chg="mod">
          <ac:chgData name="Xulin Chen" userId="9847f42d-7ff7-4fed-ba6f-bc3f718b21aa" providerId="ADAL" clId="{B644FF8E-40D3-4F4F-B3C9-E4AB544DBF16}" dt="2023-12-07T07:20:35.073" v="6559"/>
          <ac:spMkLst>
            <pc:docMk/>
            <pc:sldMk cId="0" sldId="259"/>
            <ac:spMk id="422" creationId="{20578161-7D71-E631-3DE9-9926C5C695A9}"/>
          </ac:spMkLst>
        </pc:spChg>
        <pc:spChg chg="mod">
          <ac:chgData name="Xulin Chen" userId="9847f42d-7ff7-4fed-ba6f-bc3f718b21aa" providerId="ADAL" clId="{B644FF8E-40D3-4F4F-B3C9-E4AB544DBF16}" dt="2023-12-07T07:20:35.073" v="6559"/>
          <ac:spMkLst>
            <pc:docMk/>
            <pc:sldMk cId="0" sldId="259"/>
            <ac:spMk id="423" creationId="{FDC9CD4E-2B90-681B-3BAB-BEDBF24907D5}"/>
          </ac:spMkLst>
        </pc:spChg>
        <pc:spChg chg="mod">
          <ac:chgData name="Xulin Chen" userId="9847f42d-7ff7-4fed-ba6f-bc3f718b21aa" providerId="ADAL" clId="{B644FF8E-40D3-4F4F-B3C9-E4AB544DBF16}" dt="2023-12-07T07:20:35.073" v="6559"/>
          <ac:spMkLst>
            <pc:docMk/>
            <pc:sldMk cId="0" sldId="259"/>
            <ac:spMk id="424" creationId="{E4D5C8E8-6733-1676-3AE4-1A9101E2E12E}"/>
          </ac:spMkLst>
        </pc:spChg>
        <pc:spChg chg="mod">
          <ac:chgData name="Xulin Chen" userId="9847f42d-7ff7-4fed-ba6f-bc3f718b21aa" providerId="ADAL" clId="{B644FF8E-40D3-4F4F-B3C9-E4AB544DBF16}" dt="2023-12-07T07:20:35.073" v="6559"/>
          <ac:spMkLst>
            <pc:docMk/>
            <pc:sldMk cId="0" sldId="259"/>
            <ac:spMk id="425" creationId="{0C948A44-9BF4-3B28-8167-1362D8EAC5C1}"/>
          </ac:spMkLst>
        </pc:spChg>
        <pc:spChg chg="mod">
          <ac:chgData name="Xulin Chen" userId="9847f42d-7ff7-4fed-ba6f-bc3f718b21aa" providerId="ADAL" clId="{B644FF8E-40D3-4F4F-B3C9-E4AB544DBF16}" dt="2023-12-07T07:20:35.073" v="6559"/>
          <ac:spMkLst>
            <pc:docMk/>
            <pc:sldMk cId="0" sldId="259"/>
            <ac:spMk id="426" creationId="{4D0A4A48-7A19-FD5F-24BF-D6D106C9B3CB}"/>
          </ac:spMkLst>
        </pc:spChg>
        <pc:spChg chg="mod">
          <ac:chgData name="Xulin Chen" userId="9847f42d-7ff7-4fed-ba6f-bc3f718b21aa" providerId="ADAL" clId="{B644FF8E-40D3-4F4F-B3C9-E4AB544DBF16}" dt="2023-12-07T07:20:35.073" v="6559"/>
          <ac:spMkLst>
            <pc:docMk/>
            <pc:sldMk cId="0" sldId="259"/>
            <ac:spMk id="427" creationId="{ACEB0BA9-C8AE-B8DB-462D-EEF572D9FB61}"/>
          </ac:spMkLst>
        </pc:spChg>
        <pc:spChg chg="mod">
          <ac:chgData name="Xulin Chen" userId="9847f42d-7ff7-4fed-ba6f-bc3f718b21aa" providerId="ADAL" clId="{B644FF8E-40D3-4F4F-B3C9-E4AB544DBF16}" dt="2023-12-07T07:20:35.073" v="6559"/>
          <ac:spMkLst>
            <pc:docMk/>
            <pc:sldMk cId="0" sldId="259"/>
            <ac:spMk id="428" creationId="{A5EA5357-A2DE-D783-A199-10FDB4277756}"/>
          </ac:spMkLst>
        </pc:spChg>
        <pc:spChg chg="mod">
          <ac:chgData name="Xulin Chen" userId="9847f42d-7ff7-4fed-ba6f-bc3f718b21aa" providerId="ADAL" clId="{B644FF8E-40D3-4F4F-B3C9-E4AB544DBF16}" dt="2023-12-07T07:20:35.073" v="6559"/>
          <ac:spMkLst>
            <pc:docMk/>
            <pc:sldMk cId="0" sldId="259"/>
            <ac:spMk id="429" creationId="{A636AA33-A742-6116-7243-C691F922A5C1}"/>
          </ac:spMkLst>
        </pc:spChg>
        <pc:spChg chg="mod">
          <ac:chgData name="Xulin Chen" userId="9847f42d-7ff7-4fed-ba6f-bc3f718b21aa" providerId="ADAL" clId="{B644FF8E-40D3-4F4F-B3C9-E4AB544DBF16}" dt="2023-12-07T07:20:35.073" v="6559"/>
          <ac:spMkLst>
            <pc:docMk/>
            <pc:sldMk cId="0" sldId="259"/>
            <ac:spMk id="430" creationId="{CC8D6838-F353-A519-5455-F60AB03B4855}"/>
          </ac:spMkLst>
        </pc:spChg>
        <pc:spChg chg="mod">
          <ac:chgData name="Xulin Chen" userId="9847f42d-7ff7-4fed-ba6f-bc3f718b21aa" providerId="ADAL" clId="{B644FF8E-40D3-4F4F-B3C9-E4AB544DBF16}" dt="2023-12-07T07:20:35.073" v="6559"/>
          <ac:spMkLst>
            <pc:docMk/>
            <pc:sldMk cId="0" sldId="259"/>
            <ac:spMk id="431" creationId="{F3F4CA67-B06F-1AB8-FDB4-EE1A44ECEB6B}"/>
          </ac:spMkLst>
        </pc:spChg>
        <pc:spChg chg="mod">
          <ac:chgData name="Xulin Chen" userId="9847f42d-7ff7-4fed-ba6f-bc3f718b21aa" providerId="ADAL" clId="{B644FF8E-40D3-4F4F-B3C9-E4AB544DBF16}" dt="2023-12-07T07:20:35.073" v="6559"/>
          <ac:spMkLst>
            <pc:docMk/>
            <pc:sldMk cId="0" sldId="259"/>
            <ac:spMk id="432" creationId="{95405B38-0E97-158B-4FB8-28D3E010CBD9}"/>
          </ac:spMkLst>
        </pc:spChg>
        <pc:spChg chg="mod">
          <ac:chgData name="Xulin Chen" userId="9847f42d-7ff7-4fed-ba6f-bc3f718b21aa" providerId="ADAL" clId="{B644FF8E-40D3-4F4F-B3C9-E4AB544DBF16}" dt="2023-12-07T07:20:35.073" v="6559"/>
          <ac:spMkLst>
            <pc:docMk/>
            <pc:sldMk cId="0" sldId="259"/>
            <ac:spMk id="433" creationId="{DD1F0BEE-0783-DD13-EB5C-68DDB1AF9CF4}"/>
          </ac:spMkLst>
        </pc:spChg>
        <pc:spChg chg="mod">
          <ac:chgData name="Xulin Chen" userId="9847f42d-7ff7-4fed-ba6f-bc3f718b21aa" providerId="ADAL" clId="{B644FF8E-40D3-4F4F-B3C9-E4AB544DBF16}" dt="2023-12-07T07:20:35.073" v="6559"/>
          <ac:spMkLst>
            <pc:docMk/>
            <pc:sldMk cId="0" sldId="259"/>
            <ac:spMk id="434" creationId="{571F92AC-C93D-2948-485A-43EC15398407}"/>
          </ac:spMkLst>
        </pc:spChg>
        <pc:spChg chg="mod">
          <ac:chgData name="Xulin Chen" userId="9847f42d-7ff7-4fed-ba6f-bc3f718b21aa" providerId="ADAL" clId="{B644FF8E-40D3-4F4F-B3C9-E4AB544DBF16}" dt="2023-12-07T07:20:35.073" v="6559"/>
          <ac:spMkLst>
            <pc:docMk/>
            <pc:sldMk cId="0" sldId="259"/>
            <ac:spMk id="435" creationId="{0E2305B0-C04E-D6B9-7942-7FFAABF9701B}"/>
          </ac:spMkLst>
        </pc:spChg>
        <pc:spChg chg="mod">
          <ac:chgData name="Xulin Chen" userId="9847f42d-7ff7-4fed-ba6f-bc3f718b21aa" providerId="ADAL" clId="{B644FF8E-40D3-4F4F-B3C9-E4AB544DBF16}" dt="2023-12-07T07:20:35.073" v="6559"/>
          <ac:spMkLst>
            <pc:docMk/>
            <pc:sldMk cId="0" sldId="259"/>
            <ac:spMk id="436" creationId="{FA1CC0D4-E53A-30B8-A4D8-859E50E23C48}"/>
          </ac:spMkLst>
        </pc:spChg>
        <pc:spChg chg="mod">
          <ac:chgData name="Xulin Chen" userId="9847f42d-7ff7-4fed-ba6f-bc3f718b21aa" providerId="ADAL" clId="{B644FF8E-40D3-4F4F-B3C9-E4AB544DBF16}" dt="2023-12-07T07:20:35.073" v="6559"/>
          <ac:spMkLst>
            <pc:docMk/>
            <pc:sldMk cId="0" sldId="259"/>
            <ac:spMk id="437" creationId="{34F6271D-C73F-026B-81A4-212F7546BB52}"/>
          </ac:spMkLst>
        </pc:spChg>
        <pc:spChg chg="mod">
          <ac:chgData name="Xulin Chen" userId="9847f42d-7ff7-4fed-ba6f-bc3f718b21aa" providerId="ADAL" clId="{B644FF8E-40D3-4F4F-B3C9-E4AB544DBF16}" dt="2023-12-07T07:20:35.073" v="6559"/>
          <ac:spMkLst>
            <pc:docMk/>
            <pc:sldMk cId="0" sldId="259"/>
            <ac:spMk id="438" creationId="{3F8811F7-8AB4-B2D0-30A4-6E3B721C88BE}"/>
          </ac:spMkLst>
        </pc:spChg>
        <pc:spChg chg="mod">
          <ac:chgData name="Xulin Chen" userId="9847f42d-7ff7-4fed-ba6f-bc3f718b21aa" providerId="ADAL" clId="{B644FF8E-40D3-4F4F-B3C9-E4AB544DBF16}" dt="2023-12-07T07:20:35.073" v="6559"/>
          <ac:spMkLst>
            <pc:docMk/>
            <pc:sldMk cId="0" sldId="259"/>
            <ac:spMk id="439" creationId="{E063F9B0-4368-550D-9BC1-6B15DC7B145F}"/>
          </ac:spMkLst>
        </pc:spChg>
        <pc:spChg chg="mod">
          <ac:chgData name="Xulin Chen" userId="9847f42d-7ff7-4fed-ba6f-bc3f718b21aa" providerId="ADAL" clId="{B644FF8E-40D3-4F4F-B3C9-E4AB544DBF16}" dt="2023-12-07T07:20:35.073" v="6559"/>
          <ac:spMkLst>
            <pc:docMk/>
            <pc:sldMk cId="0" sldId="259"/>
            <ac:spMk id="440" creationId="{A9A698F3-4A0F-1ABE-A755-D0212049BEF7}"/>
          </ac:spMkLst>
        </pc:spChg>
        <pc:spChg chg="mod">
          <ac:chgData name="Xulin Chen" userId="9847f42d-7ff7-4fed-ba6f-bc3f718b21aa" providerId="ADAL" clId="{B644FF8E-40D3-4F4F-B3C9-E4AB544DBF16}" dt="2023-12-07T07:20:35.073" v="6559"/>
          <ac:spMkLst>
            <pc:docMk/>
            <pc:sldMk cId="0" sldId="259"/>
            <ac:spMk id="441" creationId="{ADE0C075-BE9A-23DB-61CF-8EF6EB6A76B9}"/>
          </ac:spMkLst>
        </pc:spChg>
        <pc:spChg chg="mod">
          <ac:chgData name="Xulin Chen" userId="9847f42d-7ff7-4fed-ba6f-bc3f718b21aa" providerId="ADAL" clId="{B644FF8E-40D3-4F4F-B3C9-E4AB544DBF16}" dt="2023-12-07T07:20:35.073" v="6559"/>
          <ac:spMkLst>
            <pc:docMk/>
            <pc:sldMk cId="0" sldId="259"/>
            <ac:spMk id="442" creationId="{BD57AC40-F8C4-1FB8-0737-0FA9313C8B92}"/>
          </ac:spMkLst>
        </pc:spChg>
        <pc:spChg chg="mod">
          <ac:chgData name="Xulin Chen" userId="9847f42d-7ff7-4fed-ba6f-bc3f718b21aa" providerId="ADAL" clId="{B644FF8E-40D3-4F4F-B3C9-E4AB544DBF16}" dt="2023-12-07T07:20:35.073" v="6559"/>
          <ac:spMkLst>
            <pc:docMk/>
            <pc:sldMk cId="0" sldId="259"/>
            <ac:spMk id="443" creationId="{34E8DD53-D164-7DC8-327B-A35B30B5D329}"/>
          </ac:spMkLst>
        </pc:spChg>
        <pc:spChg chg="mod">
          <ac:chgData name="Xulin Chen" userId="9847f42d-7ff7-4fed-ba6f-bc3f718b21aa" providerId="ADAL" clId="{B644FF8E-40D3-4F4F-B3C9-E4AB544DBF16}" dt="2023-12-07T07:20:35.073" v="6559"/>
          <ac:spMkLst>
            <pc:docMk/>
            <pc:sldMk cId="0" sldId="259"/>
            <ac:spMk id="444" creationId="{5027950C-8FAC-B6B6-7B42-AAAE58875A11}"/>
          </ac:spMkLst>
        </pc:spChg>
        <pc:spChg chg="mod">
          <ac:chgData name="Xulin Chen" userId="9847f42d-7ff7-4fed-ba6f-bc3f718b21aa" providerId="ADAL" clId="{B644FF8E-40D3-4F4F-B3C9-E4AB544DBF16}" dt="2023-12-07T07:20:35.073" v="6559"/>
          <ac:spMkLst>
            <pc:docMk/>
            <pc:sldMk cId="0" sldId="259"/>
            <ac:spMk id="445" creationId="{8705EBD3-14CB-609F-DF06-74063F5A3496}"/>
          </ac:spMkLst>
        </pc:spChg>
        <pc:spChg chg="mod">
          <ac:chgData name="Xulin Chen" userId="9847f42d-7ff7-4fed-ba6f-bc3f718b21aa" providerId="ADAL" clId="{B644FF8E-40D3-4F4F-B3C9-E4AB544DBF16}" dt="2023-12-07T07:20:35.073" v="6559"/>
          <ac:spMkLst>
            <pc:docMk/>
            <pc:sldMk cId="0" sldId="259"/>
            <ac:spMk id="446" creationId="{76F7AE6E-A31F-69F1-5F05-50DA0B55884F}"/>
          </ac:spMkLst>
        </pc:spChg>
        <pc:spChg chg="mod">
          <ac:chgData name="Xulin Chen" userId="9847f42d-7ff7-4fed-ba6f-bc3f718b21aa" providerId="ADAL" clId="{B644FF8E-40D3-4F4F-B3C9-E4AB544DBF16}" dt="2023-12-07T07:20:35.073" v="6559"/>
          <ac:spMkLst>
            <pc:docMk/>
            <pc:sldMk cId="0" sldId="259"/>
            <ac:spMk id="447" creationId="{0D6FD243-81EC-3941-4F35-1AFF3E80A792}"/>
          </ac:spMkLst>
        </pc:spChg>
        <pc:spChg chg="mod">
          <ac:chgData name="Xulin Chen" userId="9847f42d-7ff7-4fed-ba6f-bc3f718b21aa" providerId="ADAL" clId="{B644FF8E-40D3-4F4F-B3C9-E4AB544DBF16}" dt="2023-12-07T07:20:35.073" v="6559"/>
          <ac:spMkLst>
            <pc:docMk/>
            <pc:sldMk cId="0" sldId="259"/>
            <ac:spMk id="448" creationId="{1650F390-4E7D-3505-7FC2-28B36B6DF076}"/>
          </ac:spMkLst>
        </pc:spChg>
        <pc:spChg chg="mod">
          <ac:chgData name="Xulin Chen" userId="9847f42d-7ff7-4fed-ba6f-bc3f718b21aa" providerId="ADAL" clId="{B644FF8E-40D3-4F4F-B3C9-E4AB544DBF16}" dt="2023-12-07T07:20:35.073" v="6559"/>
          <ac:spMkLst>
            <pc:docMk/>
            <pc:sldMk cId="0" sldId="259"/>
            <ac:spMk id="449" creationId="{7C8DE98A-1206-05B9-88FC-73FD00EECDEE}"/>
          </ac:spMkLst>
        </pc:spChg>
        <pc:spChg chg="mod">
          <ac:chgData name="Xulin Chen" userId="9847f42d-7ff7-4fed-ba6f-bc3f718b21aa" providerId="ADAL" clId="{B644FF8E-40D3-4F4F-B3C9-E4AB544DBF16}" dt="2023-12-07T07:20:35.073" v="6559"/>
          <ac:spMkLst>
            <pc:docMk/>
            <pc:sldMk cId="0" sldId="259"/>
            <ac:spMk id="450" creationId="{8E83D830-573B-2ED2-68C2-047E1D11AB8E}"/>
          </ac:spMkLst>
        </pc:spChg>
        <pc:spChg chg="mod">
          <ac:chgData name="Xulin Chen" userId="9847f42d-7ff7-4fed-ba6f-bc3f718b21aa" providerId="ADAL" clId="{B644FF8E-40D3-4F4F-B3C9-E4AB544DBF16}" dt="2023-12-07T07:20:35.073" v="6559"/>
          <ac:spMkLst>
            <pc:docMk/>
            <pc:sldMk cId="0" sldId="259"/>
            <ac:spMk id="451" creationId="{EB523003-76AE-FF64-F3C0-055032675EE7}"/>
          </ac:spMkLst>
        </pc:spChg>
        <pc:spChg chg="mod">
          <ac:chgData name="Xulin Chen" userId="9847f42d-7ff7-4fed-ba6f-bc3f718b21aa" providerId="ADAL" clId="{B644FF8E-40D3-4F4F-B3C9-E4AB544DBF16}" dt="2023-12-07T07:20:35.073" v="6559"/>
          <ac:spMkLst>
            <pc:docMk/>
            <pc:sldMk cId="0" sldId="259"/>
            <ac:spMk id="452" creationId="{534B3B08-D899-9074-E66C-223941877099}"/>
          </ac:spMkLst>
        </pc:spChg>
        <pc:spChg chg="mod">
          <ac:chgData name="Xulin Chen" userId="9847f42d-7ff7-4fed-ba6f-bc3f718b21aa" providerId="ADAL" clId="{B644FF8E-40D3-4F4F-B3C9-E4AB544DBF16}" dt="2023-12-07T07:20:35.073" v="6559"/>
          <ac:spMkLst>
            <pc:docMk/>
            <pc:sldMk cId="0" sldId="259"/>
            <ac:spMk id="453" creationId="{F99BA49B-7F51-6AD4-6105-04CD9061C018}"/>
          </ac:spMkLst>
        </pc:spChg>
        <pc:spChg chg="mod">
          <ac:chgData name="Xulin Chen" userId="9847f42d-7ff7-4fed-ba6f-bc3f718b21aa" providerId="ADAL" clId="{B644FF8E-40D3-4F4F-B3C9-E4AB544DBF16}" dt="2023-12-07T07:20:35.073" v="6559"/>
          <ac:spMkLst>
            <pc:docMk/>
            <pc:sldMk cId="0" sldId="259"/>
            <ac:spMk id="454" creationId="{B63F4111-B0CC-0205-F734-FF4E06FD5E97}"/>
          </ac:spMkLst>
        </pc:spChg>
        <pc:spChg chg="mod">
          <ac:chgData name="Xulin Chen" userId="9847f42d-7ff7-4fed-ba6f-bc3f718b21aa" providerId="ADAL" clId="{B644FF8E-40D3-4F4F-B3C9-E4AB544DBF16}" dt="2023-12-07T07:20:35.073" v="6559"/>
          <ac:spMkLst>
            <pc:docMk/>
            <pc:sldMk cId="0" sldId="259"/>
            <ac:spMk id="455" creationId="{872A42AE-D829-EDD8-04E9-466C7A5C983C}"/>
          </ac:spMkLst>
        </pc:spChg>
        <pc:spChg chg="mod">
          <ac:chgData name="Xulin Chen" userId="9847f42d-7ff7-4fed-ba6f-bc3f718b21aa" providerId="ADAL" clId="{B644FF8E-40D3-4F4F-B3C9-E4AB544DBF16}" dt="2023-12-07T07:20:35.073" v="6559"/>
          <ac:spMkLst>
            <pc:docMk/>
            <pc:sldMk cId="0" sldId="259"/>
            <ac:spMk id="456" creationId="{C1F5D607-F174-17B4-3874-AED414E62A15}"/>
          </ac:spMkLst>
        </pc:spChg>
        <pc:spChg chg="mod">
          <ac:chgData name="Xulin Chen" userId="9847f42d-7ff7-4fed-ba6f-bc3f718b21aa" providerId="ADAL" clId="{B644FF8E-40D3-4F4F-B3C9-E4AB544DBF16}" dt="2023-12-07T07:20:35.073" v="6559"/>
          <ac:spMkLst>
            <pc:docMk/>
            <pc:sldMk cId="0" sldId="259"/>
            <ac:spMk id="457" creationId="{88BF8512-3121-5E50-5446-48B2141CB625}"/>
          </ac:spMkLst>
        </pc:spChg>
        <pc:spChg chg="mod">
          <ac:chgData name="Xulin Chen" userId="9847f42d-7ff7-4fed-ba6f-bc3f718b21aa" providerId="ADAL" clId="{B644FF8E-40D3-4F4F-B3C9-E4AB544DBF16}" dt="2023-12-07T07:20:35.073" v="6559"/>
          <ac:spMkLst>
            <pc:docMk/>
            <pc:sldMk cId="0" sldId="259"/>
            <ac:spMk id="458" creationId="{84EB846A-A45A-02A1-716E-825E97D0BBDF}"/>
          </ac:spMkLst>
        </pc:spChg>
        <pc:spChg chg="mod">
          <ac:chgData name="Xulin Chen" userId="9847f42d-7ff7-4fed-ba6f-bc3f718b21aa" providerId="ADAL" clId="{B644FF8E-40D3-4F4F-B3C9-E4AB544DBF16}" dt="2023-12-07T07:20:35.073" v="6559"/>
          <ac:spMkLst>
            <pc:docMk/>
            <pc:sldMk cId="0" sldId="259"/>
            <ac:spMk id="459" creationId="{F1D0DAF9-C0F2-C968-3D03-DABECC2EE5B2}"/>
          </ac:spMkLst>
        </pc:spChg>
        <pc:spChg chg="mod">
          <ac:chgData name="Xulin Chen" userId="9847f42d-7ff7-4fed-ba6f-bc3f718b21aa" providerId="ADAL" clId="{B644FF8E-40D3-4F4F-B3C9-E4AB544DBF16}" dt="2023-12-07T07:20:35.073" v="6559"/>
          <ac:spMkLst>
            <pc:docMk/>
            <pc:sldMk cId="0" sldId="259"/>
            <ac:spMk id="460" creationId="{BCEB4F4B-2BEC-D5BC-1922-9DA2750E2DD0}"/>
          </ac:spMkLst>
        </pc:spChg>
        <pc:spChg chg="mod">
          <ac:chgData name="Xulin Chen" userId="9847f42d-7ff7-4fed-ba6f-bc3f718b21aa" providerId="ADAL" clId="{B644FF8E-40D3-4F4F-B3C9-E4AB544DBF16}" dt="2023-12-07T07:20:35.073" v="6559"/>
          <ac:spMkLst>
            <pc:docMk/>
            <pc:sldMk cId="0" sldId="259"/>
            <ac:spMk id="461" creationId="{34D1F6AA-60E4-CFCE-105B-B7C633320C4F}"/>
          </ac:spMkLst>
        </pc:spChg>
        <pc:spChg chg="mod">
          <ac:chgData name="Xulin Chen" userId="9847f42d-7ff7-4fed-ba6f-bc3f718b21aa" providerId="ADAL" clId="{B644FF8E-40D3-4F4F-B3C9-E4AB544DBF16}" dt="2023-12-07T07:20:35.073" v="6559"/>
          <ac:spMkLst>
            <pc:docMk/>
            <pc:sldMk cId="0" sldId="259"/>
            <ac:spMk id="462" creationId="{D936F619-36B3-B948-6B49-4D019AE66733}"/>
          </ac:spMkLst>
        </pc:spChg>
        <pc:spChg chg="mod">
          <ac:chgData name="Xulin Chen" userId="9847f42d-7ff7-4fed-ba6f-bc3f718b21aa" providerId="ADAL" clId="{B644FF8E-40D3-4F4F-B3C9-E4AB544DBF16}" dt="2023-12-07T07:20:35.073" v="6559"/>
          <ac:spMkLst>
            <pc:docMk/>
            <pc:sldMk cId="0" sldId="259"/>
            <ac:spMk id="463" creationId="{14608E59-E8BC-0235-8CFE-CEE52D3D9E9F}"/>
          </ac:spMkLst>
        </pc:spChg>
        <pc:spChg chg="mod">
          <ac:chgData name="Xulin Chen" userId="9847f42d-7ff7-4fed-ba6f-bc3f718b21aa" providerId="ADAL" clId="{B644FF8E-40D3-4F4F-B3C9-E4AB544DBF16}" dt="2023-12-07T07:20:35.073" v="6559"/>
          <ac:spMkLst>
            <pc:docMk/>
            <pc:sldMk cId="0" sldId="259"/>
            <ac:spMk id="464" creationId="{8682CBA0-8430-8480-7FB3-682DC9F359F9}"/>
          </ac:spMkLst>
        </pc:spChg>
        <pc:spChg chg="mod">
          <ac:chgData name="Xulin Chen" userId="9847f42d-7ff7-4fed-ba6f-bc3f718b21aa" providerId="ADAL" clId="{B644FF8E-40D3-4F4F-B3C9-E4AB544DBF16}" dt="2023-12-07T07:20:35.073" v="6559"/>
          <ac:spMkLst>
            <pc:docMk/>
            <pc:sldMk cId="0" sldId="259"/>
            <ac:spMk id="466" creationId="{9D7559FD-EBF8-21D9-ACB2-EA1B59E4431A}"/>
          </ac:spMkLst>
        </pc:spChg>
        <pc:spChg chg="mod">
          <ac:chgData name="Xulin Chen" userId="9847f42d-7ff7-4fed-ba6f-bc3f718b21aa" providerId="ADAL" clId="{B644FF8E-40D3-4F4F-B3C9-E4AB544DBF16}" dt="2023-12-07T07:20:35.073" v="6559"/>
          <ac:spMkLst>
            <pc:docMk/>
            <pc:sldMk cId="0" sldId="259"/>
            <ac:spMk id="467" creationId="{478C00F2-4453-A2EC-A54A-3334A931B2FA}"/>
          </ac:spMkLst>
        </pc:spChg>
        <pc:spChg chg="mod">
          <ac:chgData name="Xulin Chen" userId="9847f42d-7ff7-4fed-ba6f-bc3f718b21aa" providerId="ADAL" clId="{B644FF8E-40D3-4F4F-B3C9-E4AB544DBF16}" dt="2023-12-07T07:20:35.073" v="6559"/>
          <ac:spMkLst>
            <pc:docMk/>
            <pc:sldMk cId="0" sldId="259"/>
            <ac:spMk id="468" creationId="{1C38568A-FB90-7244-0547-2F0110BC9A92}"/>
          </ac:spMkLst>
        </pc:spChg>
        <pc:spChg chg="mod">
          <ac:chgData name="Xulin Chen" userId="9847f42d-7ff7-4fed-ba6f-bc3f718b21aa" providerId="ADAL" clId="{B644FF8E-40D3-4F4F-B3C9-E4AB544DBF16}" dt="2023-12-07T07:20:35.073" v="6559"/>
          <ac:spMkLst>
            <pc:docMk/>
            <pc:sldMk cId="0" sldId="259"/>
            <ac:spMk id="469" creationId="{CD7B494A-9FF5-30C2-DF20-9B5E097B0B7D}"/>
          </ac:spMkLst>
        </pc:spChg>
        <pc:spChg chg="mod">
          <ac:chgData name="Xulin Chen" userId="9847f42d-7ff7-4fed-ba6f-bc3f718b21aa" providerId="ADAL" clId="{B644FF8E-40D3-4F4F-B3C9-E4AB544DBF16}" dt="2023-12-07T07:20:35.073" v="6559"/>
          <ac:spMkLst>
            <pc:docMk/>
            <pc:sldMk cId="0" sldId="259"/>
            <ac:spMk id="470" creationId="{CBB4219A-C705-B033-61B4-39D27CE7339C}"/>
          </ac:spMkLst>
        </pc:spChg>
        <pc:spChg chg="mod">
          <ac:chgData name="Xulin Chen" userId="9847f42d-7ff7-4fed-ba6f-bc3f718b21aa" providerId="ADAL" clId="{B644FF8E-40D3-4F4F-B3C9-E4AB544DBF16}" dt="2023-12-07T07:20:35.073" v="6559"/>
          <ac:spMkLst>
            <pc:docMk/>
            <pc:sldMk cId="0" sldId="259"/>
            <ac:spMk id="471" creationId="{2BA0B729-0C06-4AE6-F527-970166D1A23F}"/>
          </ac:spMkLst>
        </pc:spChg>
        <pc:spChg chg="mod">
          <ac:chgData name="Xulin Chen" userId="9847f42d-7ff7-4fed-ba6f-bc3f718b21aa" providerId="ADAL" clId="{B644FF8E-40D3-4F4F-B3C9-E4AB544DBF16}" dt="2023-12-07T07:20:35.073" v="6559"/>
          <ac:spMkLst>
            <pc:docMk/>
            <pc:sldMk cId="0" sldId="259"/>
            <ac:spMk id="472" creationId="{47C4CCB5-C48C-80ED-D9B1-9C72BC527048}"/>
          </ac:spMkLst>
        </pc:spChg>
        <pc:spChg chg="add mod">
          <ac:chgData name="Xulin Chen" userId="9847f42d-7ff7-4fed-ba6f-bc3f718b21aa" providerId="ADAL" clId="{B644FF8E-40D3-4F4F-B3C9-E4AB544DBF16}" dt="2023-12-07T07:20:54.294" v="6620" actId="1038"/>
          <ac:spMkLst>
            <pc:docMk/>
            <pc:sldMk cId="0" sldId="259"/>
            <ac:spMk id="473" creationId="{5EA1BA20-4E6A-2467-20D7-5EFF4F819AC8}"/>
          </ac:spMkLst>
        </pc:spChg>
        <pc:grpChg chg="add del mod">
          <ac:chgData name="Xulin Chen" userId="9847f42d-7ff7-4fed-ba6f-bc3f718b21aa" providerId="ADAL" clId="{B644FF8E-40D3-4F4F-B3C9-E4AB544DBF16}" dt="2023-12-07T07:20:29.847" v="6558"/>
          <ac:grpSpMkLst>
            <pc:docMk/>
            <pc:sldMk cId="0" sldId="259"/>
            <ac:grpSpMk id="6" creationId="{2ABDCC07-BAED-5355-4EFE-4C7D9B5A2526}"/>
          </ac:grpSpMkLst>
        </pc:grpChg>
        <pc:grpChg chg="add del mod">
          <ac:chgData name="Xulin Chen" userId="9847f42d-7ff7-4fed-ba6f-bc3f718b21aa" providerId="ADAL" clId="{B644FF8E-40D3-4F4F-B3C9-E4AB544DBF16}" dt="2023-12-07T07:20:29.847" v="6558"/>
          <ac:grpSpMkLst>
            <pc:docMk/>
            <pc:sldMk cId="0" sldId="259"/>
            <ac:grpSpMk id="22" creationId="{0FAA6DE5-D4FA-845B-4925-BF424627E7EF}"/>
          </ac:grpSpMkLst>
        </pc:grpChg>
        <pc:grpChg chg="add del mod">
          <ac:chgData name="Xulin Chen" userId="9847f42d-7ff7-4fed-ba6f-bc3f718b21aa" providerId="ADAL" clId="{B644FF8E-40D3-4F4F-B3C9-E4AB544DBF16}" dt="2023-12-07T07:20:29.847" v="6558"/>
          <ac:grpSpMkLst>
            <pc:docMk/>
            <pc:sldMk cId="0" sldId="259"/>
            <ac:grpSpMk id="25" creationId="{20E37D43-E173-FBA9-AD67-BBD7FB30F9A2}"/>
          </ac:grpSpMkLst>
        </pc:grpChg>
        <pc:grpChg chg="add del mod">
          <ac:chgData name="Xulin Chen" userId="9847f42d-7ff7-4fed-ba6f-bc3f718b21aa" providerId="ADAL" clId="{B644FF8E-40D3-4F4F-B3C9-E4AB544DBF16}" dt="2023-12-07T07:20:29.847" v="6558"/>
          <ac:grpSpMkLst>
            <pc:docMk/>
            <pc:sldMk cId="0" sldId="259"/>
            <ac:grpSpMk id="32" creationId="{11E8E385-A91C-4DDD-1FAC-EF2C77E47C52}"/>
          </ac:grpSpMkLst>
        </pc:grpChg>
        <pc:grpChg chg="add del mod">
          <ac:chgData name="Xulin Chen" userId="9847f42d-7ff7-4fed-ba6f-bc3f718b21aa" providerId="ADAL" clId="{B644FF8E-40D3-4F4F-B3C9-E4AB544DBF16}" dt="2023-12-07T07:20:29.847" v="6558"/>
          <ac:grpSpMkLst>
            <pc:docMk/>
            <pc:sldMk cId="0" sldId="259"/>
            <ac:grpSpMk id="44" creationId="{71A32A09-5ACA-4660-622E-2BB30EB39ED1}"/>
          </ac:grpSpMkLst>
        </pc:grpChg>
        <pc:grpChg chg="add del mod">
          <ac:chgData name="Xulin Chen" userId="9847f42d-7ff7-4fed-ba6f-bc3f718b21aa" providerId="ADAL" clId="{B644FF8E-40D3-4F4F-B3C9-E4AB544DBF16}" dt="2023-12-07T07:20:29.847" v="6558"/>
          <ac:grpSpMkLst>
            <pc:docMk/>
            <pc:sldMk cId="0" sldId="259"/>
            <ac:grpSpMk id="63" creationId="{7CE53CC3-201B-223A-FF01-6A3195E7F5D1}"/>
          </ac:grpSpMkLst>
        </pc:grpChg>
        <pc:grpChg chg="mod">
          <ac:chgData name="Xulin Chen" userId="9847f42d-7ff7-4fed-ba6f-bc3f718b21aa" providerId="ADAL" clId="{B644FF8E-40D3-4F4F-B3C9-E4AB544DBF16}" dt="2023-12-07T07:20:18.277" v="6557"/>
          <ac:grpSpMkLst>
            <pc:docMk/>
            <pc:sldMk cId="0" sldId="259"/>
            <ac:grpSpMk id="64" creationId="{B604BD53-797A-5A9B-E1BF-3A1FE463FB26}"/>
          </ac:grpSpMkLst>
        </pc:grpChg>
        <pc:grpChg chg="add del mod">
          <ac:chgData name="Xulin Chen" userId="9847f42d-7ff7-4fed-ba6f-bc3f718b21aa" providerId="ADAL" clId="{B644FF8E-40D3-4F4F-B3C9-E4AB544DBF16}" dt="2023-12-07T07:20:29.847" v="6558"/>
          <ac:grpSpMkLst>
            <pc:docMk/>
            <pc:sldMk cId="0" sldId="259"/>
            <ac:grpSpMk id="73" creationId="{B6772B15-8990-8822-4833-1AC7202E047F}"/>
          </ac:grpSpMkLst>
        </pc:grpChg>
        <pc:grpChg chg="add del mod">
          <ac:chgData name="Xulin Chen" userId="9847f42d-7ff7-4fed-ba6f-bc3f718b21aa" providerId="ADAL" clId="{B644FF8E-40D3-4F4F-B3C9-E4AB544DBF16}" dt="2023-12-07T07:20:29.847" v="6558"/>
          <ac:grpSpMkLst>
            <pc:docMk/>
            <pc:sldMk cId="0" sldId="259"/>
            <ac:grpSpMk id="76" creationId="{B32F5E95-36FB-BF99-720B-A3FA6514F7E7}"/>
          </ac:grpSpMkLst>
        </pc:grpChg>
        <pc:grpChg chg="add del mod">
          <ac:chgData name="Xulin Chen" userId="9847f42d-7ff7-4fed-ba6f-bc3f718b21aa" providerId="ADAL" clId="{B644FF8E-40D3-4F4F-B3C9-E4AB544DBF16}" dt="2023-12-07T07:20:29.847" v="6558"/>
          <ac:grpSpMkLst>
            <pc:docMk/>
            <pc:sldMk cId="0" sldId="259"/>
            <ac:grpSpMk id="234" creationId="{5951035B-DBFC-4F1D-13CD-D912ED419067}"/>
          </ac:grpSpMkLst>
        </pc:grpChg>
        <pc:grpChg chg="add mod">
          <ac:chgData name="Xulin Chen" userId="9847f42d-7ff7-4fed-ba6f-bc3f718b21aa" providerId="ADAL" clId="{B644FF8E-40D3-4F4F-B3C9-E4AB544DBF16}" dt="2023-12-07T07:35:42.905" v="7166" actId="1036"/>
          <ac:grpSpMkLst>
            <pc:docMk/>
            <pc:sldMk cId="0" sldId="259"/>
            <ac:grpSpMk id="244" creationId="{AAD60ABE-D3AE-68F0-2471-C635F2F01DFB}"/>
          </ac:grpSpMkLst>
        </pc:grpChg>
        <pc:grpChg chg="add mod">
          <ac:chgData name="Xulin Chen" userId="9847f42d-7ff7-4fed-ba6f-bc3f718b21aa" providerId="ADAL" clId="{B644FF8E-40D3-4F4F-B3C9-E4AB544DBF16}" dt="2023-12-07T07:20:54.294" v="6620" actId="1038"/>
          <ac:grpSpMkLst>
            <pc:docMk/>
            <pc:sldMk cId="0" sldId="259"/>
            <ac:grpSpMk id="260" creationId="{6E097F60-9A1A-C149-6DB8-9A56A6C1913C}"/>
          </ac:grpSpMkLst>
        </pc:grpChg>
        <pc:grpChg chg="add del mod">
          <ac:chgData name="Xulin Chen" userId="9847f42d-7ff7-4fed-ba6f-bc3f718b21aa" providerId="ADAL" clId="{B644FF8E-40D3-4F4F-B3C9-E4AB544DBF16}" dt="2023-12-07T07:20:56.792" v="6621" actId="478"/>
          <ac:grpSpMkLst>
            <pc:docMk/>
            <pc:sldMk cId="0" sldId="259"/>
            <ac:grpSpMk id="263" creationId="{7D05E159-DEA1-591E-B3ED-ED3A4C48F3B9}"/>
          </ac:grpSpMkLst>
        </pc:grpChg>
        <pc:grpChg chg="add mod">
          <ac:chgData name="Xulin Chen" userId="9847f42d-7ff7-4fed-ba6f-bc3f718b21aa" providerId="ADAL" clId="{B644FF8E-40D3-4F4F-B3C9-E4AB544DBF16}" dt="2023-12-07T07:20:54.294" v="6620" actId="1038"/>
          <ac:grpSpMkLst>
            <pc:docMk/>
            <pc:sldMk cId="0" sldId="259"/>
            <ac:grpSpMk id="270" creationId="{300225F7-8CC1-1E34-2045-838AF1E5CE68}"/>
          </ac:grpSpMkLst>
        </pc:grpChg>
        <pc:grpChg chg="add mod">
          <ac:chgData name="Xulin Chen" userId="9847f42d-7ff7-4fed-ba6f-bc3f718b21aa" providerId="ADAL" clId="{B644FF8E-40D3-4F4F-B3C9-E4AB544DBF16}" dt="2023-12-07T07:36:16.300" v="7263" actId="1037"/>
          <ac:grpSpMkLst>
            <pc:docMk/>
            <pc:sldMk cId="0" sldId="259"/>
            <ac:grpSpMk id="282" creationId="{DFE53DB0-ED87-EF79-7EE1-EEC42CA1F9E8}"/>
          </ac:grpSpMkLst>
        </pc:grpChg>
        <pc:grpChg chg="add mod">
          <ac:chgData name="Xulin Chen" userId="9847f42d-7ff7-4fed-ba6f-bc3f718b21aa" providerId="ADAL" clId="{B644FF8E-40D3-4F4F-B3C9-E4AB544DBF16}" dt="2023-12-07T07:20:54.294" v="6620" actId="1038"/>
          <ac:grpSpMkLst>
            <pc:docMk/>
            <pc:sldMk cId="0" sldId="259"/>
            <ac:grpSpMk id="301" creationId="{38AF13C2-E24E-E46F-7370-F9D80E12C5EF}"/>
          </ac:grpSpMkLst>
        </pc:grpChg>
        <pc:grpChg chg="mod">
          <ac:chgData name="Xulin Chen" userId="9847f42d-7ff7-4fed-ba6f-bc3f718b21aa" providerId="ADAL" clId="{B644FF8E-40D3-4F4F-B3C9-E4AB544DBF16}" dt="2023-12-07T07:20:35.073" v="6559"/>
          <ac:grpSpMkLst>
            <pc:docMk/>
            <pc:sldMk cId="0" sldId="259"/>
            <ac:grpSpMk id="302" creationId="{40275E80-E20E-37E8-DC7F-FFAE4BCE0309}"/>
          </ac:grpSpMkLst>
        </pc:grpChg>
        <pc:grpChg chg="add mod">
          <ac:chgData name="Xulin Chen" userId="9847f42d-7ff7-4fed-ba6f-bc3f718b21aa" providerId="ADAL" clId="{B644FF8E-40D3-4F4F-B3C9-E4AB544DBF16}" dt="2023-12-07T07:21:03.507" v="6622" actId="1076"/>
          <ac:grpSpMkLst>
            <pc:docMk/>
            <pc:sldMk cId="0" sldId="259"/>
            <ac:grpSpMk id="311" creationId="{902824F7-35DA-9D10-5C80-F7BA07FF037C}"/>
          </ac:grpSpMkLst>
        </pc:grpChg>
        <pc:grpChg chg="add mod">
          <ac:chgData name="Xulin Chen" userId="9847f42d-7ff7-4fed-ba6f-bc3f718b21aa" providerId="ADAL" clId="{B644FF8E-40D3-4F4F-B3C9-E4AB544DBF16}" dt="2023-12-07T07:36:24.078" v="7264" actId="1076"/>
          <ac:grpSpMkLst>
            <pc:docMk/>
            <pc:sldMk cId="0" sldId="259"/>
            <ac:grpSpMk id="314" creationId="{9AF72AC9-9A62-9E05-ABDF-AFCED5AC4337}"/>
          </ac:grpSpMkLst>
        </pc:grpChg>
        <pc:grpChg chg="add mod">
          <ac:chgData name="Xulin Chen" userId="9847f42d-7ff7-4fed-ba6f-bc3f718b21aa" providerId="ADAL" clId="{B644FF8E-40D3-4F4F-B3C9-E4AB544DBF16}" dt="2023-12-07T07:20:54.294" v="6620" actId="1038"/>
          <ac:grpSpMkLst>
            <pc:docMk/>
            <pc:sldMk cId="0" sldId="259"/>
            <ac:grpSpMk id="465" creationId="{27DDFA03-59E2-C13B-558B-0CB39FEB5FE3}"/>
          </ac:grpSpMkLst>
        </pc:grpChg>
        <pc:graphicFrameChg chg="modGraphic">
          <ac:chgData name="Xulin Chen" userId="9847f42d-7ff7-4fed-ba6f-bc3f718b21aa" providerId="ADAL" clId="{B644FF8E-40D3-4F4F-B3C9-E4AB544DBF16}" dt="2023-12-07T06:28:50.549" v="5660" actId="20577"/>
          <ac:graphicFrameMkLst>
            <pc:docMk/>
            <pc:sldMk cId="0" sldId="259"/>
            <ac:graphicFrameMk id="3" creationId="{EC889732-4CE2-D1FF-2424-ABFC72F73F90}"/>
          </ac:graphicFrameMkLst>
        </pc:graphicFrameChg>
      </pc:sldChg>
      <pc:sldChg chg="addSp delSp modSp mod modNotesTx">
        <pc:chgData name="Xulin Chen" userId="9847f42d-7ff7-4fed-ba6f-bc3f718b21aa" providerId="ADAL" clId="{B644FF8E-40D3-4F4F-B3C9-E4AB544DBF16}" dt="2023-12-07T22:42:36.731" v="9511" actId="14100"/>
        <pc:sldMkLst>
          <pc:docMk/>
          <pc:sldMk cId="0" sldId="261"/>
        </pc:sldMkLst>
        <pc:spChg chg="add del mod">
          <ac:chgData name="Xulin Chen" userId="9847f42d-7ff7-4fed-ba6f-bc3f718b21aa" providerId="ADAL" clId="{B644FF8E-40D3-4F4F-B3C9-E4AB544DBF16}" dt="2023-12-07T22:41:41.121" v="9490" actId="478"/>
          <ac:spMkLst>
            <pc:docMk/>
            <pc:sldMk cId="0" sldId="261"/>
            <ac:spMk id="2" creationId="{0D1574BB-1B39-61B2-88AC-C128A5EA196E}"/>
          </ac:spMkLst>
        </pc:spChg>
        <pc:spChg chg="add del mod">
          <ac:chgData name="Xulin Chen" userId="9847f42d-7ff7-4fed-ba6f-bc3f718b21aa" providerId="ADAL" clId="{B644FF8E-40D3-4F4F-B3C9-E4AB544DBF16}" dt="2023-12-07T20:33:14.230" v="9408" actId="478"/>
          <ac:spMkLst>
            <pc:docMk/>
            <pc:sldMk cId="0" sldId="261"/>
            <ac:spMk id="2" creationId="{886883E3-EB90-C28F-A651-1A80841C7AA5}"/>
          </ac:spMkLst>
        </pc:spChg>
        <pc:spChg chg="add del mod">
          <ac:chgData name="Xulin Chen" userId="9847f42d-7ff7-4fed-ba6f-bc3f718b21aa" providerId="ADAL" clId="{B644FF8E-40D3-4F4F-B3C9-E4AB544DBF16}" dt="2023-12-07T22:38:22.941" v="9455" actId="478"/>
          <ac:spMkLst>
            <pc:docMk/>
            <pc:sldMk cId="0" sldId="261"/>
            <ac:spMk id="4" creationId="{88DE3235-BA01-3A41-0D58-FF3BB37DB612}"/>
          </ac:spMkLst>
        </pc:spChg>
        <pc:spChg chg="add del mod">
          <ac:chgData name="Xulin Chen" userId="9847f42d-7ff7-4fed-ba6f-bc3f718b21aa" providerId="ADAL" clId="{B644FF8E-40D3-4F4F-B3C9-E4AB544DBF16}" dt="2023-12-07T20:34:34.995" v="9416" actId="478"/>
          <ac:spMkLst>
            <pc:docMk/>
            <pc:sldMk cId="0" sldId="261"/>
            <ac:spMk id="4" creationId="{D3EE0037-BE8D-0F5B-6296-1DA4EE825F11}"/>
          </ac:spMkLst>
        </pc:spChg>
        <pc:spChg chg="add mod">
          <ac:chgData name="Xulin Chen" userId="9847f42d-7ff7-4fed-ba6f-bc3f718b21aa" providerId="ADAL" clId="{B644FF8E-40D3-4F4F-B3C9-E4AB544DBF16}" dt="2023-12-07T22:42:04.266" v="9504" actId="1038"/>
          <ac:spMkLst>
            <pc:docMk/>
            <pc:sldMk cId="0" sldId="261"/>
            <ac:spMk id="5" creationId="{F156E5A1-F714-ED21-0BE3-9852774B2CCD}"/>
          </ac:spMkLst>
        </pc:spChg>
        <pc:spChg chg="add del mod">
          <ac:chgData name="Xulin Chen" userId="9847f42d-7ff7-4fed-ba6f-bc3f718b21aa" providerId="ADAL" clId="{B644FF8E-40D3-4F4F-B3C9-E4AB544DBF16}" dt="2023-12-07T20:34:34.995" v="9416" actId="478"/>
          <ac:spMkLst>
            <pc:docMk/>
            <pc:sldMk cId="0" sldId="261"/>
            <ac:spMk id="6" creationId="{80228156-088D-D960-E295-5E4B98A61EF4}"/>
          </ac:spMkLst>
        </pc:spChg>
        <pc:spChg chg="add mod">
          <ac:chgData name="Xulin Chen" userId="9847f42d-7ff7-4fed-ba6f-bc3f718b21aa" providerId="ADAL" clId="{B644FF8E-40D3-4F4F-B3C9-E4AB544DBF16}" dt="2023-12-07T22:42:04.266" v="9504" actId="1038"/>
          <ac:spMkLst>
            <pc:docMk/>
            <pc:sldMk cId="0" sldId="261"/>
            <ac:spMk id="6" creationId="{D2CBE0C2-7109-1926-2208-24D031E3340D}"/>
          </ac:spMkLst>
        </pc:spChg>
        <pc:spChg chg="add del mod">
          <ac:chgData name="Xulin Chen" userId="9847f42d-7ff7-4fed-ba6f-bc3f718b21aa" providerId="ADAL" clId="{B644FF8E-40D3-4F4F-B3C9-E4AB544DBF16}" dt="2023-12-05T19:53:27.935" v="317" actId="478"/>
          <ac:spMkLst>
            <pc:docMk/>
            <pc:sldMk cId="0" sldId="261"/>
            <ac:spMk id="7" creationId="{1CB47C07-4419-D0F5-56B0-E6BB47FCB4FD}"/>
          </ac:spMkLst>
        </pc:spChg>
        <pc:spChg chg="add mod">
          <ac:chgData name="Xulin Chen" userId="9847f42d-7ff7-4fed-ba6f-bc3f718b21aa" providerId="ADAL" clId="{B644FF8E-40D3-4F4F-B3C9-E4AB544DBF16}" dt="2023-12-07T22:42:24.110" v="9508" actId="1036"/>
          <ac:spMkLst>
            <pc:docMk/>
            <pc:sldMk cId="0" sldId="261"/>
            <ac:spMk id="7" creationId="{6439D57C-38F3-3A63-0A1E-3EDE1AC73EBE}"/>
          </ac:spMkLst>
        </pc:spChg>
        <pc:spChg chg="add del mod">
          <ac:chgData name="Xulin Chen" userId="9847f42d-7ff7-4fed-ba6f-bc3f718b21aa" providerId="ADAL" clId="{B644FF8E-40D3-4F4F-B3C9-E4AB544DBF16}" dt="2023-12-07T20:34:34.995" v="9416" actId="478"/>
          <ac:spMkLst>
            <pc:docMk/>
            <pc:sldMk cId="0" sldId="261"/>
            <ac:spMk id="8" creationId="{25973B6A-33BC-7C3B-154D-AE63B5DB21EA}"/>
          </ac:spMkLst>
        </pc:spChg>
        <pc:spChg chg="add mod">
          <ac:chgData name="Xulin Chen" userId="9847f42d-7ff7-4fed-ba6f-bc3f718b21aa" providerId="ADAL" clId="{B644FF8E-40D3-4F4F-B3C9-E4AB544DBF16}" dt="2023-12-07T22:42:36.731" v="9511" actId="14100"/>
          <ac:spMkLst>
            <pc:docMk/>
            <pc:sldMk cId="0" sldId="261"/>
            <ac:spMk id="8" creationId="{54F87ED6-03C7-FCBC-D525-99337A463A18}"/>
          </ac:spMkLst>
        </pc:spChg>
        <pc:graphicFrameChg chg="modGraphic">
          <ac:chgData name="Xulin Chen" userId="9847f42d-7ff7-4fed-ba6f-bc3f718b21aa" providerId="ADAL" clId="{B644FF8E-40D3-4F4F-B3C9-E4AB544DBF16}" dt="2023-12-07T06:29:38.382" v="5688" actId="313"/>
          <ac:graphicFrameMkLst>
            <pc:docMk/>
            <pc:sldMk cId="0" sldId="261"/>
            <ac:graphicFrameMk id="3" creationId="{56BE1B44-EF8B-4DB3-EE65-BBE806EAFCF7}"/>
          </ac:graphicFrameMkLst>
        </pc:graphicFrameChg>
        <pc:picChg chg="del mod ord modCrop">
          <ac:chgData name="Xulin Chen" userId="9847f42d-7ff7-4fed-ba6f-bc3f718b21aa" providerId="ADAL" clId="{B644FF8E-40D3-4F4F-B3C9-E4AB544DBF16}" dt="2023-12-05T19:46:01.525" v="293" actId="478"/>
          <ac:picMkLst>
            <pc:docMk/>
            <pc:sldMk cId="0" sldId="261"/>
            <ac:picMk id="4" creationId="{0959DFDD-702F-B12E-1C27-52C1CE30335E}"/>
          </ac:picMkLst>
        </pc:picChg>
        <pc:picChg chg="add del mod modCrop">
          <ac:chgData name="Xulin Chen" userId="9847f42d-7ff7-4fed-ba6f-bc3f718b21aa" providerId="ADAL" clId="{B644FF8E-40D3-4F4F-B3C9-E4AB544DBF16}" dt="2023-12-07T20:34:34.995" v="9416" actId="478"/>
          <ac:picMkLst>
            <pc:docMk/>
            <pc:sldMk cId="0" sldId="261"/>
            <ac:picMk id="5" creationId="{29F260AA-DDE5-4583-D8AD-879B4438CA94}"/>
          </ac:picMkLst>
        </pc:picChg>
        <pc:picChg chg="add del mod">
          <ac:chgData name="Xulin Chen" userId="9847f42d-7ff7-4fed-ba6f-bc3f718b21aa" providerId="ADAL" clId="{B644FF8E-40D3-4F4F-B3C9-E4AB544DBF16}" dt="2023-12-07T08:42:58.663" v="9274" actId="478"/>
          <ac:picMkLst>
            <pc:docMk/>
            <pc:sldMk cId="0" sldId="261"/>
            <ac:picMk id="7" creationId="{02434794-4364-1B71-ECA4-871B480AE39B}"/>
          </ac:picMkLst>
        </pc:picChg>
        <pc:picChg chg="add del mod ord modCrop">
          <ac:chgData name="Xulin Chen" userId="9847f42d-7ff7-4fed-ba6f-bc3f718b21aa" providerId="ADAL" clId="{B644FF8E-40D3-4F4F-B3C9-E4AB544DBF16}" dt="2023-12-05T19:53:26.191" v="316" actId="478"/>
          <ac:picMkLst>
            <pc:docMk/>
            <pc:sldMk cId="0" sldId="261"/>
            <ac:picMk id="8" creationId="{FF8E451F-5311-C57D-66DE-04612921ABA2}"/>
          </ac:picMkLst>
        </pc:picChg>
        <pc:picChg chg="add mod">
          <ac:chgData name="Xulin Chen" userId="9847f42d-7ff7-4fed-ba6f-bc3f718b21aa" providerId="ADAL" clId="{B644FF8E-40D3-4F4F-B3C9-E4AB544DBF16}" dt="2023-12-07T22:41:56.346" v="9493" actId="1076"/>
          <ac:picMkLst>
            <pc:docMk/>
            <pc:sldMk cId="0" sldId="261"/>
            <ac:picMk id="9" creationId="{B49F8218-CC1C-DCDA-9FB8-E20E84617CC8}"/>
          </ac:picMkLst>
        </pc:picChg>
        <pc:picChg chg="add del mod modCrop">
          <ac:chgData name="Xulin Chen" userId="9847f42d-7ff7-4fed-ba6f-bc3f718b21aa" providerId="ADAL" clId="{B644FF8E-40D3-4F4F-B3C9-E4AB544DBF16}" dt="2023-12-05T19:53:24.863" v="315" actId="478"/>
          <ac:picMkLst>
            <pc:docMk/>
            <pc:sldMk cId="0" sldId="261"/>
            <ac:picMk id="10" creationId="{AECC79CD-AC8C-7017-48EB-3C27F48DFFF2}"/>
          </ac:picMkLst>
        </pc:picChg>
      </pc:sldChg>
      <pc:sldChg chg="del">
        <pc:chgData name="Xulin Chen" userId="9847f42d-7ff7-4fed-ba6f-bc3f718b21aa" providerId="ADAL" clId="{B644FF8E-40D3-4F4F-B3C9-E4AB544DBF16}" dt="2023-12-05T09:46:43.443" v="259" actId="2696"/>
        <pc:sldMkLst>
          <pc:docMk/>
          <pc:sldMk cId="0" sldId="262"/>
        </pc:sldMkLst>
      </pc:sldChg>
      <pc:sldChg chg="delSp modSp mod modShow">
        <pc:chgData name="Xulin Chen" userId="9847f42d-7ff7-4fed-ba6f-bc3f718b21aa" providerId="ADAL" clId="{B644FF8E-40D3-4F4F-B3C9-E4AB544DBF16}" dt="2023-12-07T23:41:29.280" v="10456" actId="113"/>
        <pc:sldMkLst>
          <pc:docMk/>
          <pc:sldMk cId="0" sldId="264"/>
        </pc:sldMkLst>
        <pc:spChg chg="mod">
          <ac:chgData name="Xulin Chen" userId="9847f42d-7ff7-4fed-ba6f-bc3f718b21aa" providerId="ADAL" clId="{B644FF8E-40D3-4F4F-B3C9-E4AB544DBF16}" dt="2023-12-07T23:14:45.389" v="10076" actId="20577"/>
          <ac:spMkLst>
            <pc:docMk/>
            <pc:sldMk cId="0" sldId="264"/>
            <ac:spMk id="165" creationId="{00000000-0000-0000-0000-000000000000}"/>
          </ac:spMkLst>
        </pc:spChg>
        <pc:spChg chg="mod">
          <ac:chgData name="Xulin Chen" userId="9847f42d-7ff7-4fed-ba6f-bc3f718b21aa" providerId="ADAL" clId="{B644FF8E-40D3-4F4F-B3C9-E4AB544DBF16}" dt="2023-12-07T23:37:54.496" v="10447" actId="122"/>
          <ac:spMkLst>
            <pc:docMk/>
            <pc:sldMk cId="0" sldId="264"/>
            <ac:spMk id="168" creationId="{00000000-0000-0000-0000-000000000000}"/>
          </ac:spMkLst>
        </pc:spChg>
        <pc:spChg chg="mod">
          <ac:chgData name="Xulin Chen" userId="9847f42d-7ff7-4fed-ba6f-bc3f718b21aa" providerId="ADAL" clId="{B644FF8E-40D3-4F4F-B3C9-E4AB544DBF16}" dt="2023-12-07T23:37:57.648" v="10448" actId="122"/>
          <ac:spMkLst>
            <pc:docMk/>
            <pc:sldMk cId="0" sldId="264"/>
            <ac:spMk id="169" creationId="{00000000-0000-0000-0000-000000000000}"/>
          </ac:spMkLst>
        </pc:spChg>
        <pc:spChg chg="del">
          <ac:chgData name="Xulin Chen" userId="9847f42d-7ff7-4fed-ba6f-bc3f718b21aa" providerId="ADAL" clId="{B644FF8E-40D3-4F4F-B3C9-E4AB544DBF16}" dt="2023-12-07T23:36:29.894" v="10428" actId="478"/>
          <ac:spMkLst>
            <pc:docMk/>
            <pc:sldMk cId="0" sldId="264"/>
            <ac:spMk id="170" creationId="{00000000-0000-0000-0000-000000000000}"/>
          </ac:spMkLst>
        </pc:spChg>
        <pc:spChg chg="del">
          <ac:chgData name="Xulin Chen" userId="9847f42d-7ff7-4fed-ba6f-bc3f718b21aa" providerId="ADAL" clId="{B644FF8E-40D3-4F4F-B3C9-E4AB544DBF16}" dt="2023-12-07T23:36:28.879" v="10427" actId="478"/>
          <ac:spMkLst>
            <pc:docMk/>
            <pc:sldMk cId="0" sldId="264"/>
            <ac:spMk id="171" creationId="{00000000-0000-0000-0000-000000000000}"/>
          </ac:spMkLst>
        </pc:spChg>
        <pc:spChg chg="mod">
          <ac:chgData name="Xulin Chen" userId="9847f42d-7ff7-4fed-ba6f-bc3f718b21aa" providerId="ADAL" clId="{B644FF8E-40D3-4F4F-B3C9-E4AB544DBF16}" dt="2023-12-07T23:41:29.280" v="10456" actId="113"/>
          <ac:spMkLst>
            <pc:docMk/>
            <pc:sldMk cId="0" sldId="264"/>
            <ac:spMk id="172" creationId="{00000000-0000-0000-0000-000000000000}"/>
          </ac:spMkLst>
        </pc:spChg>
        <pc:spChg chg="del">
          <ac:chgData name="Xulin Chen" userId="9847f42d-7ff7-4fed-ba6f-bc3f718b21aa" providerId="ADAL" clId="{B644FF8E-40D3-4F4F-B3C9-E4AB544DBF16}" dt="2023-12-07T23:35:57.865" v="10421" actId="478"/>
          <ac:spMkLst>
            <pc:docMk/>
            <pc:sldMk cId="0" sldId="264"/>
            <ac:spMk id="173" creationId="{00000000-0000-0000-0000-000000000000}"/>
          </ac:spMkLst>
        </pc:spChg>
        <pc:graphicFrameChg chg="modGraphic">
          <ac:chgData name="Xulin Chen" userId="9847f42d-7ff7-4fed-ba6f-bc3f718b21aa" providerId="ADAL" clId="{B644FF8E-40D3-4F4F-B3C9-E4AB544DBF16}" dt="2023-12-07T06:29:43.062" v="5695" actId="313"/>
          <ac:graphicFrameMkLst>
            <pc:docMk/>
            <pc:sldMk cId="0" sldId="264"/>
            <ac:graphicFrameMk id="3" creationId="{9F58344E-B670-1630-5334-813890678CA6}"/>
          </ac:graphicFrameMkLst>
        </pc:graphicFrameChg>
      </pc:sldChg>
      <pc:sldChg chg="del">
        <pc:chgData name="Xulin Chen" userId="9847f42d-7ff7-4fed-ba6f-bc3f718b21aa" providerId="ADAL" clId="{B644FF8E-40D3-4F4F-B3C9-E4AB544DBF16}" dt="2023-12-05T09:46:56.471" v="260" actId="2696"/>
        <pc:sldMkLst>
          <pc:docMk/>
          <pc:sldMk cId="0" sldId="266"/>
        </pc:sldMkLst>
      </pc:sldChg>
      <pc:sldChg chg="del">
        <pc:chgData name="Xulin Chen" userId="9847f42d-7ff7-4fed-ba6f-bc3f718b21aa" providerId="ADAL" clId="{B644FF8E-40D3-4F4F-B3C9-E4AB544DBF16}" dt="2023-12-05T09:46:59.368" v="261" actId="2696"/>
        <pc:sldMkLst>
          <pc:docMk/>
          <pc:sldMk cId="0" sldId="267"/>
        </pc:sldMkLst>
      </pc:sldChg>
      <pc:sldChg chg="del">
        <pc:chgData name="Xulin Chen" userId="9847f42d-7ff7-4fed-ba6f-bc3f718b21aa" providerId="ADAL" clId="{B644FF8E-40D3-4F4F-B3C9-E4AB544DBF16}" dt="2023-12-05T09:47:01.826" v="262" actId="2696"/>
        <pc:sldMkLst>
          <pc:docMk/>
          <pc:sldMk cId="0" sldId="273"/>
        </pc:sldMkLst>
      </pc:sldChg>
      <pc:sldChg chg="del">
        <pc:chgData name="Xulin Chen" userId="9847f42d-7ff7-4fed-ba6f-bc3f718b21aa" providerId="ADAL" clId="{B644FF8E-40D3-4F4F-B3C9-E4AB544DBF16}" dt="2023-12-05T09:47:04.898" v="263" actId="2696"/>
        <pc:sldMkLst>
          <pc:docMk/>
          <pc:sldMk cId="0" sldId="274"/>
        </pc:sldMkLst>
      </pc:sldChg>
      <pc:sldChg chg="mod modShow">
        <pc:chgData name="Xulin Chen" userId="9847f42d-7ff7-4fed-ba6f-bc3f718b21aa" providerId="ADAL" clId="{B644FF8E-40D3-4F4F-B3C9-E4AB544DBF16}" dt="2023-12-07T23:08:23.061" v="9845" actId="729"/>
        <pc:sldMkLst>
          <pc:docMk/>
          <pc:sldMk cId="0" sldId="280"/>
        </pc:sldMkLst>
      </pc:sldChg>
      <pc:sldChg chg="addSp delSp modSp mod ord">
        <pc:chgData name="Xulin Chen" userId="9847f42d-7ff7-4fed-ba6f-bc3f718b21aa" providerId="ADAL" clId="{B644FF8E-40D3-4F4F-B3C9-E4AB544DBF16}" dt="2023-12-07T08:24:11.433" v="8930" actId="20577"/>
        <pc:sldMkLst>
          <pc:docMk/>
          <pc:sldMk cId="3497993625" sldId="281"/>
        </pc:sldMkLst>
        <pc:spChg chg="del mod">
          <ac:chgData name="Xulin Chen" userId="9847f42d-7ff7-4fed-ba6f-bc3f718b21aa" providerId="ADAL" clId="{B644FF8E-40D3-4F4F-B3C9-E4AB544DBF16}" dt="2023-12-07T06:47:42.111" v="5710" actId="478"/>
          <ac:spMkLst>
            <pc:docMk/>
            <pc:sldMk cId="3497993625" sldId="281"/>
            <ac:spMk id="3" creationId="{8E359D1D-4EA2-0147-9588-338A7858F6B1}"/>
          </ac:spMkLst>
        </pc:spChg>
        <pc:spChg chg="add mod">
          <ac:chgData name="Xulin Chen" userId="9847f42d-7ff7-4fed-ba6f-bc3f718b21aa" providerId="ADAL" clId="{B644FF8E-40D3-4F4F-B3C9-E4AB544DBF16}" dt="2023-12-07T07:02:25.432" v="6111" actId="1035"/>
          <ac:spMkLst>
            <pc:docMk/>
            <pc:sldMk cId="3497993625" sldId="281"/>
            <ac:spMk id="8" creationId="{E6C458B6-A47E-3613-31EF-9885C5E034AD}"/>
          </ac:spMkLst>
        </pc:spChg>
        <pc:spChg chg="add mod">
          <ac:chgData name="Xulin Chen" userId="9847f42d-7ff7-4fed-ba6f-bc3f718b21aa" providerId="ADAL" clId="{B644FF8E-40D3-4F4F-B3C9-E4AB544DBF16}" dt="2023-12-07T07:03:16.874" v="6249" actId="1038"/>
          <ac:spMkLst>
            <pc:docMk/>
            <pc:sldMk cId="3497993625" sldId="281"/>
            <ac:spMk id="9" creationId="{4041827A-8FD9-ED68-6828-80C474D2F8FB}"/>
          </ac:spMkLst>
        </pc:spChg>
        <pc:spChg chg="add mod">
          <ac:chgData name="Xulin Chen" userId="9847f42d-7ff7-4fed-ba6f-bc3f718b21aa" providerId="ADAL" clId="{B644FF8E-40D3-4F4F-B3C9-E4AB544DBF16}" dt="2023-12-07T08:24:11.433" v="8930" actId="20577"/>
          <ac:spMkLst>
            <pc:docMk/>
            <pc:sldMk cId="3497993625" sldId="281"/>
            <ac:spMk id="12" creationId="{1DDE0140-819D-61F4-6383-3D45D84BCA13}"/>
          </ac:spMkLst>
        </pc:spChg>
        <pc:spChg chg="mod">
          <ac:chgData name="Xulin Chen" userId="9847f42d-7ff7-4fed-ba6f-bc3f718b21aa" providerId="ADAL" clId="{B644FF8E-40D3-4F4F-B3C9-E4AB544DBF16}" dt="2023-12-07T07:03:56.117" v="6302" actId="20577"/>
          <ac:spMkLst>
            <pc:docMk/>
            <pc:sldMk cId="3497993625" sldId="281"/>
            <ac:spMk id="117" creationId="{00000000-0000-0000-0000-000000000000}"/>
          </ac:spMkLst>
        </pc:spChg>
        <pc:graphicFrameChg chg="modGraphic">
          <ac:chgData name="Xulin Chen" userId="9847f42d-7ff7-4fed-ba6f-bc3f718b21aa" providerId="ADAL" clId="{B644FF8E-40D3-4F4F-B3C9-E4AB544DBF16}" dt="2023-12-07T06:29:29.496" v="5673" actId="313"/>
          <ac:graphicFrameMkLst>
            <pc:docMk/>
            <pc:sldMk cId="3497993625" sldId="281"/>
            <ac:graphicFrameMk id="5" creationId="{A4E3232B-A10B-7BE4-E76C-73A0D2E9684A}"/>
          </ac:graphicFrameMkLst>
        </pc:graphicFrameChg>
        <pc:picChg chg="add del">
          <ac:chgData name="Xulin Chen" userId="9847f42d-7ff7-4fed-ba6f-bc3f718b21aa" providerId="ADAL" clId="{B644FF8E-40D3-4F4F-B3C9-E4AB544DBF16}" dt="2023-12-07T00:28:39.082" v="2214" actId="22"/>
          <ac:picMkLst>
            <pc:docMk/>
            <pc:sldMk cId="3497993625" sldId="281"/>
            <ac:picMk id="4" creationId="{9FEC24B9-A6F1-8A26-D06C-5808FA2A1D2A}"/>
          </ac:picMkLst>
        </pc:picChg>
        <pc:picChg chg="add mod ord">
          <ac:chgData name="Xulin Chen" userId="9847f42d-7ff7-4fed-ba6f-bc3f718b21aa" providerId="ADAL" clId="{B644FF8E-40D3-4F4F-B3C9-E4AB544DBF16}" dt="2023-12-07T07:02:57.436" v="6114" actId="1076"/>
          <ac:picMkLst>
            <pc:docMk/>
            <pc:sldMk cId="3497993625" sldId="281"/>
            <ac:picMk id="6" creationId="{79EB377B-26A4-1524-D681-F38BD4491A61}"/>
          </ac:picMkLst>
        </pc:picChg>
        <pc:picChg chg="add del mod">
          <ac:chgData name="Xulin Chen" userId="9847f42d-7ff7-4fed-ba6f-bc3f718b21aa" providerId="ADAL" clId="{B644FF8E-40D3-4F4F-B3C9-E4AB544DBF16}" dt="2023-12-07T06:49:27.984" v="5722" actId="478"/>
          <ac:picMkLst>
            <pc:docMk/>
            <pc:sldMk cId="3497993625" sldId="281"/>
            <ac:picMk id="7" creationId="{CCD2B10D-2D54-32EF-811E-C37E45D49282}"/>
          </ac:picMkLst>
        </pc:picChg>
        <pc:picChg chg="add mod">
          <ac:chgData name="Xulin Chen" userId="9847f42d-7ff7-4fed-ba6f-bc3f718b21aa" providerId="ADAL" clId="{B644FF8E-40D3-4F4F-B3C9-E4AB544DBF16}" dt="2023-12-07T07:03:22.111" v="6272" actId="1035"/>
          <ac:picMkLst>
            <pc:docMk/>
            <pc:sldMk cId="3497993625" sldId="281"/>
            <ac:picMk id="11" creationId="{42747A74-7DD7-3058-C17F-ACB34E6F9FAE}"/>
          </ac:picMkLst>
        </pc:picChg>
      </pc:sldChg>
      <pc:sldChg chg="addSp delSp modSp mod ord">
        <pc:chgData name="Xulin Chen" userId="9847f42d-7ff7-4fed-ba6f-bc3f718b21aa" providerId="ADAL" clId="{B644FF8E-40D3-4F4F-B3C9-E4AB544DBF16}" dt="2023-12-07T07:04:58.473" v="6383" actId="20577"/>
        <pc:sldMkLst>
          <pc:docMk/>
          <pc:sldMk cId="2179470863" sldId="282"/>
        </pc:sldMkLst>
        <pc:spChg chg="del">
          <ac:chgData name="Xulin Chen" userId="9847f42d-7ff7-4fed-ba6f-bc3f718b21aa" providerId="ADAL" clId="{B644FF8E-40D3-4F4F-B3C9-E4AB544DBF16}" dt="2023-12-07T00:28:48.650" v="2218" actId="478"/>
          <ac:spMkLst>
            <pc:docMk/>
            <pc:sldMk cId="2179470863" sldId="282"/>
            <ac:spMk id="2" creationId="{170A26E5-318E-AABF-13C5-80F7F3639393}"/>
          </ac:spMkLst>
        </pc:spChg>
        <pc:spChg chg="mod">
          <ac:chgData name="Xulin Chen" userId="9847f42d-7ff7-4fed-ba6f-bc3f718b21aa" providerId="ADAL" clId="{B644FF8E-40D3-4F4F-B3C9-E4AB544DBF16}" dt="2023-12-07T07:04:58.473" v="6383" actId="20577"/>
          <ac:spMkLst>
            <pc:docMk/>
            <pc:sldMk cId="2179470863" sldId="282"/>
            <ac:spMk id="117" creationId="{00000000-0000-0000-0000-000000000000}"/>
          </ac:spMkLst>
        </pc:spChg>
        <pc:grpChg chg="add mod">
          <ac:chgData name="Xulin Chen" userId="9847f42d-7ff7-4fed-ba6f-bc3f718b21aa" providerId="ADAL" clId="{B644FF8E-40D3-4F4F-B3C9-E4AB544DBF16}" dt="2023-12-07T00:35:53.868" v="2251" actId="1037"/>
          <ac:grpSpMkLst>
            <pc:docMk/>
            <pc:sldMk cId="2179470863" sldId="282"/>
            <ac:grpSpMk id="18" creationId="{561F4D03-6710-19F0-BD16-D338BFEEEFC8}"/>
          </ac:grpSpMkLst>
        </pc:grpChg>
        <pc:graphicFrameChg chg="modGraphic">
          <ac:chgData name="Xulin Chen" userId="9847f42d-7ff7-4fed-ba6f-bc3f718b21aa" providerId="ADAL" clId="{B644FF8E-40D3-4F4F-B3C9-E4AB544DBF16}" dt="2023-12-07T06:29:28.508" v="5672" actId="313"/>
          <ac:graphicFrameMkLst>
            <pc:docMk/>
            <pc:sldMk cId="2179470863" sldId="282"/>
            <ac:graphicFrameMk id="5" creationId="{A4E3232B-A10B-7BE4-E76C-73A0D2E9684A}"/>
          </ac:graphicFrameMkLst>
        </pc:graphicFrameChg>
        <pc:picChg chg="add del mod">
          <ac:chgData name="Xulin Chen" userId="9847f42d-7ff7-4fed-ba6f-bc3f718b21aa" providerId="ADAL" clId="{B644FF8E-40D3-4F4F-B3C9-E4AB544DBF16}" dt="2023-12-07T00:32:44.168" v="2222" actId="478"/>
          <ac:picMkLst>
            <pc:docMk/>
            <pc:sldMk cId="2179470863" sldId="282"/>
            <ac:picMk id="4" creationId="{5A902470-3893-EC1C-DB43-06AB63DC86D8}"/>
          </ac:picMkLst>
        </pc:picChg>
        <pc:picChg chg="add del mod">
          <ac:chgData name="Xulin Chen" userId="9847f42d-7ff7-4fed-ba6f-bc3f718b21aa" providerId="ADAL" clId="{B644FF8E-40D3-4F4F-B3C9-E4AB544DBF16}" dt="2023-12-07T00:32:44.897" v="2223" actId="478"/>
          <ac:picMkLst>
            <pc:docMk/>
            <pc:sldMk cId="2179470863" sldId="282"/>
            <ac:picMk id="7" creationId="{38BA3335-2547-483F-D56C-A20BDFC758EA}"/>
          </ac:picMkLst>
        </pc:picChg>
        <pc:picChg chg="add del mod">
          <ac:chgData name="Xulin Chen" userId="9847f42d-7ff7-4fed-ba6f-bc3f718b21aa" providerId="ADAL" clId="{B644FF8E-40D3-4F4F-B3C9-E4AB544DBF16}" dt="2023-12-07T00:34:28.452" v="2233" actId="478"/>
          <ac:picMkLst>
            <pc:docMk/>
            <pc:sldMk cId="2179470863" sldId="282"/>
            <ac:picMk id="9" creationId="{5518E472-74A6-1383-D9AB-358D52B61D56}"/>
          </ac:picMkLst>
        </pc:picChg>
        <pc:picChg chg="add del mod">
          <ac:chgData name="Xulin Chen" userId="9847f42d-7ff7-4fed-ba6f-bc3f718b21aa" providerId="ADAL" clId="{B644FF8E-40D3-4F4F-B3C9-E4AB544DBF16}" dt="2023-12-07T00:34:29.604" v="2234" actId="478"/>
          <ac:picMkLst>
            <pc:docMk/>
            <pc:sldMk cId="2179470863" sldId="282"/>
            <ac:picMk id="11" creationId="{F1395080-3DB9-860F-3461-3D3DA22EDDF0}"/>
          </ac:picMkLst>
        </pc:picChg>
        <pc:picChg chg="add mod">
          <ac:chgData name="Xulin Chen" userId="9847f42d-7ff7-4fed-ba6f-bc3f718b21aa" providerId="ADAL" clId="{B644FF8E-40D3-4F4F-B3C9-E4AB544DBF16}" dt="2023-12-07T00:35:47.702" v="2248" actId="164"/>
          <ac:picMkLst>
            <pc:docMk/>
            <pc:sldMk cId="2179470863" sldId="282"/>
            <ac:picMk id="13" creationId="{CC80C153-D8D3-6CCC-8CE5-375E2B5EE170}"/>
          </ac:picMkLst>
        </pc:picChg>
        <pc:picChg chg="add mod">
          <ac:chgData name="Xulin Chen" userId="9847f42d-7ff7-4fed-ba6f-bc3f718b21aa" providerId="ADAL" clId="{B644FF8E-40D3-4F4F-B3C9-E4AB544DBF16}" dt="2023-12-07T00:35:47.702" v="2248" actId="164"/>
          <ac:picMkLst>
            <pc:docMk/>
            <pc:sldMk cId="2179470863" sldId="282"/>
            <ac:picMk id="15" creationId="{62181A89-6879-A16F-6F70-35428AA3F080}"/>
          </ac:picMkLst>
        </pc:picChg>
        <pc:picChg chg="add mod">
          <ac:chgData name="Xulin Chen" userId="9847f42d-7ff7-4fed-ba6f-bc3f718b21aa" providerId="ADAL" clId="{B644FF8E-40D3-4F4F-B3C9-E4AB544DBF16}" dt="2023-12-07T00:35:47.702" v="2248" actId="164"/>
          <ac:picMkLst>
            <pc:docMk/>
            <pc:sldMk cId="2179470863" sldId="282"/>
            <ac:picMk id="17" creationId="{ED9ABC58-CD88-331B-E216-2A9C2424A3D2}"/>
          </ac:picMkLst>
        </pc:picChg>
      </pc:sldChg>
      <pc:sldChg chg="addSp delSp modSp mod">
        <pc:chgData name="Xulin Chen" userId="9847f42d-7ff7-4fed-ba6f-bc3f718b21aa" providerId="ADAL" clId="{B644FF8E-40D3-4F4F-B3C9-E4AB544DBF16}" dt="2023-12-07T06:29:26.975" v="5671" actId="313"/>
        <pc:sldMkLst>
          <pc:docMk/>
          <pc:sldMk cId="4146619036" sldId="283"/>
        </pc:sldMkLst>
        <pc:spChg chg="add del mod">
          <ac:chgData name="Xulin Chen" userId="9847f42d-7ff7-4fed-ba6f-bc3f718b21aa" providerId="ADAL" clId="{B644FF8E-40D3-4F4F-B3C9-E4AB544DBF16}" dt="2023-12-07T00:19:19.829" v="2211" actId="478"/>
          <ac:spMkLst>
            <pc:docMk/>
            <pc:sldMk cId="4146619036" sldId="283"/>
            <ac:spMk id="2" creationId="{3F3CE8BD-20E2-CB69-B8E8-B455E15E20E2}"/>
          </ac:spMkLst>
        </pc:spChg>
        <pc:graphicFrameChg chg="modGraphic">
          <ac:chgData name="Xulin Chen" userId="9847f42d-7ff7-4fed-ba6f-bc3f718b21aa" providerId="ADAL" clId="{B644FF8E-40D3-4F4F-B3C9-E4AB544DBF16}" dt="2023-12-07T06:29:26.975" v="5671" actId="313"/>
          <ac:graphicFrameMkLst>
            <pc:docMk/>
            <pc:sldMk cId="4146619036" sldId="283"/>
            <ac:graphicFrameMk id="5" creationId="{A4E3232B-A10B-7BE4-E76C-73A0D2E9684A}"/>
          </ac:graphicFrameMkLst>
        </pc:graphicFrameChg>
      </pc:sldChg>
      <pc:sldChg chg="modSp mod">
        <pc:chgData name="Xulin Chen" userId="9847f42d-7ff7-4fed-ba6f-bc3f718b21aa" providerId="ADAL" clId="{B644FF8E-40D3-4F4F-B3C9-E4AB544DBF16}" dt="2023-12-07T06:29:30.302" v="5674" actId="313"/>
        <pc:sldMkLst>
          <pc:docMk/>
          <pc:sldMk cId="3802660639" sldId="291"/>
        </pc:sldMkLst>
        <pc:graphicFrameChg chg="modGraphic">
          <ac:chgData name="Xulin Chen" userId="9847f42d-7ff7-4fed-ba6f-bc3f718b21aa" providerId="ADAL" clId="{B644FF8E-40D3-4F4F-B3C9-E4AB544DBF16}" dt="2023-12-07T06:29:30.302" v="5674" actId="313"/>
          <ac:graphicFrameMkLst>
            <pc:docMk/>
            <pc:sldMk cId="3802660639" sldId="291"/>
            <ac:graphicFrameMk id="5" creationId="{A4E3232B-A10B-7BE4-E76C-73A0D2E9684A}"/>
          </ac:graphicFrameMkLst>
        </pc:graphicFrameChg>
      </pc:sldChg>
      <pc:sldChg chg="modSp mod">
        <pc:chgData name="Xulin Chen" userId="9847f42d-7ff7-4fed-ba6f-bc3f718b21aa" providerId="ADAL" clId="{B644FF8E-40D3-4F4F-B3C9-E4AB544DBF16}" dt="2023-12-07T06:29:32.082" v="5676" actId="313"/>
        <pc:sldMkLst>
          <pc:docMk/>
          <pc:sldMk cId="4069193037" sldId="292"/>
        </pc:sldMkLst>
        <pc:graphicFrameChg chg="modGraphic">
          <ac:chgData name="Xulin Chen" userId="9847f42d-7ff7-4fed-ba6f-bc3f718b21aa" providerId="ADAL" clId="{B644FF8E-40D3-4F4F-B3C9-E4AB544DBF16}" dt="2023-12-07T06:29:32.082" v="5676" actId="313"/>
          <ac:graphicFrameMkLst>
            <pc:docMk/>
            <pc:sldMk cId="4069193037" sldId="292"/>
            <ac:graphicFrameMk id="5" creationId="{A4E3232B-A10B-7BE4-E76C-73A0D2E9684A}"/>
          </ac:graphicFrameMkLst>
        </pc:graphicFrameChg>
      </pc:sldChg>
      <pc:sldChg chg="addSp delSp modSp add del mod">
        <pc:chgData name="Xulin Chen" userId="9847f42d-7ff7-4fed-ba6f-bc3f718b21aa" providerId="ADAL" clId="{B644FF8E-40D3-4F4F-B3C9-E4AB544DBF16}" dt="2023-12-07T22:41:28.429" v="9489" actId="2696"/>
        <pc:sldMkLst>
          <pc:docMk/>
          <pc:sldMk cId="727355835" sldId="293"/>
        </pc:sldMkLst>
        <pc:spChg chg="del">
          <ac:chgData name="Xulin Chen" userId="9847f42d-7ff7-4fed-ba6f-bc3f718b21aa" providerId="ADAL" clId="{B644FF8E-40D3-4F4F-B3C9-E4AB544DBF16}" dt="2023-12-05T09:47:17.067" v="266" actId="478"/>
          <ac:spMkLst>
            <pc:docMk/>
            <pc:sldMk cId="727355835" sldId="293"/>
            <ac:spMk id="7" creationId="{1CB47C07-4419-D0F5-56B0-E6BB47FCB4FD}"/>
          </ac:spMkLst>
        </pc:spChg>
        <pc:spChg chg="mod">
          <ac:chgData name="Xulin Chen" userId="9847f42d-7ff7-4fed-ba6f-bc3f718b21aa" providerId="ADAL" clId="{B644FF8E-40D3-4F4F-B3C9-E4AB544DBF16}" dt="2023-12-05T09:47:53.606" v="292" actId="20577"/>
          <ac:spMkLst>
            <pc:docMk/>
            <pc:sldMk cId="727355835" sldId="293"/>
            <ac:spMk id="124" creationId="{00000000-0000-0000-0000-000000000000}"/>
          </ac:spMkLst>
        </pc:spChg>
        <pc:graphicFrameChg chg="modGraphic">
          <ac:chgData name="Xulin Chen" userId="9847f42d-7ff7-4fed-ba6f-bc3f718b21aa" providerId="ADAL" clId="{B644FF8E-40D3-4F4F-B3C9-E4AB544DBF16}" dt="2023-12-07T06:29:39.661" v="5690" actId="313"/>
          <ac:graphicFrameMkLst>
            <pc:docMk/>
            <pc:sldMk cId="727355835" sldId="293"/>
            <ac:graphicFrameMk id="3" creationId="{56BE1B44-EF8B-4DB3-EE65-BBE806EAFCF7}"/>
          </ac:graphicFrameMkLst>
        </pc:graphicFrameChg>
        <pc:picChg chg="add del mod">
          <ac:chgData name="Xulin Chen" userId="9847f42d-7ff7-4fed-ba6f-bc3f718b21aa" providerId="ADAL" clId="{B644FF8E-40D3-4F4F-B3C9-E4AB544DBF16}" dt="2023-12-07T06:19:05.806" v="5620" actId="478"/>
          <ac:picMkLst>
            <pc:docMk/>
            <pc:sldMk cId="727355835" sldId="293"/>
            <ac:picMk id="2" creationId="{0B6BE695-226A-BB96-C452-F5FE4CB0392E}"/>
          </ac:picMkLst>
        </pc:picChg>
        <pc:picChg chg="del">
          <ac:chgData name="Xulin Chen" userId="9847f42d-7ff7-4fed-ba6f-bc3f718b21aa" providerId="ADAL" clId="{B644FF8E-40D3-4F4F-B3C9-E4AB544DBF16}" dt="2023-12-05T09:47:18.391" v="267" actId="478"/>
          <ac:picMkLst>
            <pc:docMk/>
            <pc:sldMk cId="727355835" sldId="293"/>
            <ac:picMk id="4" creationId="{0959DFDD-702F-B12E-1C27-52C1CE30335E}"/>
          </ac:picMkLst>
        </pc:picChg>
        <pc:picChg chg="del">
          <ac:chgData name="Xulin Chen" userId="9847f42d-7ff7-4fed-ba6f-bc3f718b21aa" providerId="ADAL" clId="{B644FF8E-40D3-4F4F-B3C9-E4AB544DBF16}" dt="2023-12-05T09:47:14.532" v="265" actId="478"/>
          <ac:picMkLst>
            <pc:docMk/>
            <pc:sldMk cId="727355835" sldId="293"/>
            <ac:picMk id="5" creationId="{29F260AA-DDE5-4583-D8AD-879B4438CA94}"/>
          </ac:picMkLst>
        </pc:picChg>
      </pc:sldChg>
      <pc:sldChg chg="addSp delSp modSp add mod">
        <pc:chgData name="Xulin Chen" userId="9847f42d-7ff7-4fed-ba6f-bc3f718b21aa" providerId="ADAL" clId="{B644FF8E-40D3-4F4F-B3C9-E4AB544DBF16}" dt="2023-12-07T23:07:48.410" v="9843" actId="1076"/>
        <pc:sldMkLst>
          <pc:docMk/>
          <pc:sldMk cId="28311052" sldId="294"/>
        </pc:sldMkLst>
        <pc:spChg chg="add mod">
          <ac:chgData name="Xulin Chen" userId="9847f42d-7ff7-4fed-ba6f-bc3f718b21aa" providerId="ADAL" clId="{B644FF8E-40D3-4F4F-B3C9-E4AB544DBF16}" dt="2023-12-07T23:07:08.810" v="9829" actId="1076"/>
          <ac:spMkLst>
            <pc:docMk/>
            <pc:sldMk cId="28311052" sldId="294"/>
            <ac:spMk id="2" creationId="{CA96AA24-F02A-EC4B-9F48-C62EB5DCA8CA}"/>
          </ac:spMkLst>
        </pc:spChg>
        <pc:spChg chg="add mod">
          <ac:chgData name="Xulin Chen" userId="9847f42d-7ff7-4fed-ba6f-bc3f718b21aa" providerId="ADAL" clId="{B644FF8E-40D3-4F4F-B3C9-E4AB544DBF16}" dt="2023-12-07T23:07:08.810" v="9829" actId="1076"/>
          <ac:spMkLst>
            <pc:docMk/>
            <pc:sldMk cId="28311052" sldId="294"/>
            <ac:spMk id="4" creationId="{8F1160C2-C49F-D42A-9B3C-C32C89E00C75}"/>
          </ac:spMkLst>
        </pc:spChg>
        <pc:spChg chg="del">
          <ac:chgData name="Xulin Chen" userId="9847f42d-7ff7-4fed-ba6f-bc3f718b21aa" providerId="ADAL" clId="{B644FF8E-40D3-4F4F-B3C9-E4AB544DBF16}" dt="2023-12-05T19:53:33.339" v="318" actId="478"/>
          <ac:spMkLst>
            <pc:docMk/>
            <pc:sldMk cId="28311052" sldId="294"/>
            <ac:spMk id="6" creationId="{80228156-088D-D960-E295-5E4B98A61EF4}"/>
          </ac:spMkLst>
        </pc:spChg>
        <pc:spChg chg="mod">
          <ac:chgData name="Xulin Chen" userId="9847f42d-7ff7-4fed-ba6f-bc3f718b21aa" providerId="ADAL" clId="{B644FF8E-40D3-4F4F-B3C9-E4AB544DBF16}" dt="2023-12-07T23:07:48.410" v="9843" actId="1076"/>
          <ac:spMkLst>
            <pc:docMk/>
            <pc:sldMk cId="28311052" sldId="294"/>
            <ac:spMk id="7" creationId="{1CB47C07-4419-D0F5-56B0-E6BB47FCB4FD}"/>
          </ac:spMkLst>
        </pc:spChg>
        <pc:grpChg chg="add del mod">
          <ac:chgData name="Xulin Chen" userId="9847f42d-7ff7-4fed-ba6f-bc3f718b21aa" providerId="ADAL" clId="{B644FF8E-40D3-4F4F-B3C9-E4AB544DBF16}" dt="2023-12-07T22:57:02.631" v="9513" actId="478"/>
          <ac:grpSpMkLst>
            <pc:docMk/>
            <pc:sldMk cId="28311052" sldId="294"/>
            <ac:grpSpMk id="12" creationId="{A5C62AF2-A540-923B-3DE8-3F05985E2CE8}"/>
          </ac:grpSpMkLst>
        </pc:grpChg>
        <pc:graphicFrameChg chg="modGraphic">
          <ac:chgData name="Xulin Chen" userId="9847f42d-7ff7-4fed-ba6f-bc3f718b21aa" providerId="ADAL" clId="{B644FF8E-40D3-4F4F-B3C9-E4AB544DBF16}" dt="2023-12-07T06:29:39.008" v="5689" actId="313"/>
          <ac:graphicFrameMkLst>
            <pc:docMk/>
            <pc:sldMk cId="28311052" sldId="294"/>
            <ac:graphicFrameMk id="3" creationId="{56BE1B44-EF8B-4DB3-EE65-BBE806EAFCF7}"/>
          </ac:graphicFrameMkLst>
        </pc:graphicFrameChg>
        <pc:picChg chg="add del mod modCrop">
          <ac:chgData name="Xulin Chen" userId="9847f42d-7ff7-4fed-ba6f-bc3f718b21aa" providerId="ADAL" clId="{B644FF8E-40D3-4F4F-B3C9-E4AB544DBF16}" dt="2023-12-07T05:59:40.366" v="5585" actId="478"/>
          <ac:picMkLst>
            <pc:docMk/>
            <pc:sldMk cId="28311052" sldId="294"/>
            <ac:picMk id="4" creationId="{A8732C9B-3A2E-08A5-C49B-E2C939D65607}"/>
          </ac:picMkLst>
        </pc:picChg>
        <pc:picChg chg="del">
          <ac:chgData name="Xulin Chen" userId="9847f42d-7ff7-4fed-ba6f-bc3f718b21aa" providerId="ADAL" clId="{B644FF8E-40D3-4F4F-B3C9-E4AB544DBF16}" dt="2023-12-05T19:53:33.339" v="318" actId="478"/>
          <ac:picMkLst>
            <pc:docMk/>
            <pc:sldMk cId="28311052" sldId="294"/>
            <ac:picMk id="5" creationId="{29F260AA-DDE5-4583-D8AD-879B4438CA94}"/>
          </ac:picMkLst>
        </pc:picChg>
        <pc:picChg chg="add mod modCrop">
          <ac:chgData name="Xulin Chen" userId="9847f42d-7ff7-4fed-ba6f-bc3f718b21aa" providerId="ADAL" clId="{B644FF8E-40D3-4F4F-B3C9-E4AB544DBF16}" dt="2023-12-07T06:04:59.231" v="5619" actId="164"/>
          <ac:picMkLst>
            <pc:docMk/>
            <pc:sldMk cId="28311052" sldId="294"/>
            <ac:picMk id="6" creationId="{D9157040-B60A-BC8C-70AB-07BD5679717D}"/>
          </ac:picMkLst>
        </pc:picChg>
        <pc:picChg chg="mod">
          <ac:chgData name="Xulin Chen" userId="9847f42d-7ff7-4fed-ba6f-bc3f718b21aa" providerId="ADAL" clId="{B644FF8E-40D3-4F4F-B3C9-E4AB544DBF16}" dt="2023-12-07T23:07:34.244" v="9837" actId="14100"/>
          <ac:picMkLst>
            <pc:docMk/>
            <pc:sldMk cId="28311052" sldId="294"/>
            <ac:picMk id="8" creationId="{FF8E451F-5311-C57D-66DE-04612921ABA2}"/>
          </ac:picMkLst>
        </pc:picChg>
        <pc:picChg chg="mod">
          <ac:chgData name="Xulin Chen" userId="9847f42d-7ff7-4fed-ba6f-bc3f718b21aa" providerId="ADAL" clId="{B644FF8E-40D3-4F4F-B3C9-E4AB544DBF16}" dt="2023-12-07T23:07:20.851" v="9831" actId="1076"/>
          <ac:picMkLst>
            <pc:docMk/>
            <pc:sldMk cId="28311052" sldId="294"/>
            <ac:picMk id="10" creationId="{AECC79CD-AC8C-7017-48EB-3C27F48DFFF2}"/>
          </ac:picMkLst>
        </pc:picChg>
        <pc:picChg chg="add mod modCrop">
          <ac:chgData name="Xulin Chen" userId="9847f42d-7ff7-4fed-ba6f-bc3f718b21aa" providerId="ADAL" clId="{B644FF8E-40D3-4F4F-B3C9-E4AB544DBF16}" dt="2023-12-07T06:04:59.231" v="5619" actId="164"/>
          <ac:picMkLst>
            <pc:docMk/>
            <pc:sldMk cId="28311052" sldId="294"/>
            <ac:picMk id="11" creationId="{B8C6FAC6-38C9-AB86-0C44-F4229C4AF73C}"/>
          </ac:picMkLst>
        </pc:picChg>
        <pc:picChg chg="add del mod modCrop">
          <ac:chgData name="Xulin Chen" userId="9847f42d-7ff7-4fed-ba6f-bc3f718b21aa" providerId="ADAL" clId="{B644FF8E-40D3-4F4F-B3C9-E4AB544DBF16}" dt="2023-12-07T22:57:02.631" v="9513" actId="478"/>
          <ac:picMkLst>
            <pc:docMk/>
            <pc:sldMk cId="28311052" sldId="294"/>
            <ac:picMk id="14" creationId="{D70384E0-5774-551F-18EB-9619DBCBF122}"/>
          </ac:picMkLst>
        </pc:picChg>
        <pc:picChg chg="add mod">
          <ac:chgData name="Xulin Chen" userId="9847f42d-7ff7-4fed-ba6f-bc3f718b21aa" providerId="ADAL" clId="{B644FF8E-40D3-4F4F-B3C9-E4AB544DBF16}" dt="2023-12-07T23:07:43.999" v="9842" actId="1076"/>
          <ac:picMkLst>
            <pc:docMk/>
            <pc:sldMk cId="28311052" sldId="294"/>
            <ac:picMk id="16" creationId="{794C1E0D-7A40-FA66-CA9A-125DAFB3319C}"/>
          </ac:picMkLst>
        </pc:picChg>
      </pc:sldChg>
      <pc:sldChg chg="addSp delSp modSp mod">
        <pc:chgData name="Xulin Chen" userId="9847f42d-7ff7-4fed-ba6f-bc3f718b21aa" providerId="ADAL" clId="{B644FF8E-40D3-4F4F-B3C9-E4AB544DBF16}" dt="2023-12-07T08:02:03.261" v="8010" actId="478"/>
        <pc:sldMkLst>
          <pc:docMk/>
          <pc:sldMk cId="449046173" sldId="295"/>
        </pc:sldMkLst>
        <pc:spChg chg="add del mod">
          <ac:chgData name="Xulin Chen" userId="9847f42d-7ff7-4fed-ba6f-bc3f718b21aa" providerId="ADAL" clId="{B644FF8E-40D3-4F4F-B3C9-E4AB544DBF16}" dt="2023-12-07T08:02:03.261" v="8010" actId="478"/>
          <ac:spMkLst>
            <pc:docMk/>
            <pc:sldMk cId="449046173" sldId="295"/>
            <ac:spMk id="8" creationId="{E124DAE8-EED5-2712-80A0-1ED483BF1CAA}"/>
          </ac:spMkLst>
        </pc:spChg>
        <pc:graphicFrameChg chg="modGraphic">
          <ac:chgData name="Xulin Chen" userId="9847f42d-7ff7-4fed-ba6f-bc3f718b21aa" providerId="ADAL" clId="{B644FF8E-40D3-4F4F-B3C9-E4AB544DBF16}" dt="2023-12-07T06:29:30.981" v="5675" actId="313"/>
          <ac:graphicFrameMkLst>
            <pc:docMk/>
            <pc:sldMk cId="449046173" sldId="295"/>
            <ac:graphicFrameMk id="5" creationId="{A4E3232B-A10B-7BE4-E76C-73A0D2E9684A}"/>
          </ac:graphicFrameMkLst>
        </pc:graphicFrameChg>
      </pc:sldChg>
      <pc:sldChg chg="modSp mod">
        <pc:chgData name="Xulin Chen" userId="9847f42d-7ff7-4fed-ba6f-bc3f718b21aa" providerId="ADAL" clId="{B644FF8E-40D3-4F4F-B3C9-E4AB544DBF16}" dt="2023-12-07T06:29:32.953" v="5677" actId="313"/>
        <pc:sldMkLst>
          <pc:docMk/>
          <pc:sldMk cId="2855687172" sldId="296"/>
        </pc:sldMkLst>
        <pc:graphicFrameChg chg="modGraphic">
          <ac:chgData name="Xulin Chen" userId="9847f42d-7ff7-4fed-ba6f-bc3f718b21aa" providerId="ADAL" clId="{B644FF8E-40D3-4F4F-B3C9-E4AB544DBF16}" dt="2023-12-07T06:29:32.953" v="5677" actId="313"/>
          <ac:graphicFrameMkLst>
            <pc:docMk/>
            <pc:sldMk cId="2855687172" sldId="296"/>
            <ac:graphicFrameMk id="5" creationId="{A4E3232B-A10B-7BE4-E76C-73A0D2E9684A}"/>
          </ac:graphicFrameMkLst>
        </pc:graphicFrameChg>
      </pc:sldChg>
      <pc:sldChg chg="del">
        <pc:chgData name="Xulin Chen" userId="9847f42d-7ff7-4fed-ba6f-bc3f718b21aa" providerId="ADAL" clId="{B644FF8E-40D3-4F4F-B3C9-E4AB544DBF16}" dt="2023-12-06T00:44:53.426" v="1723" actId="2696"/>
        <pc:sldMkLst>
          <pc:docMk/>
          <pc:sldMk cId="4078415571" sldId="298"/>
        </pc:sldMkLst>
      </pc:sldChg>
      <pc:sldChg chg="del">
        <pc:chgData name="Xulin Chen" userId="9847f42d-7ff7-4fed-ba6f-bc3f718b21aa" providerId="ADAL" clId="{B644FF8E-40D3-4F4F-B3C9-E4AB544DBF16}" dt="2023-12-06T00:44:55.435" v="1724" actId="2696"/>
        <pc:sldMkLst>
          <pc:docMk/>
          <pc:sldMk cId="200367468" sldId="299"/>
        </pc:sldMkLst>
      </pc:sldChg>
      <pc:sldChg chg="del">
        <pc:chgData name="Xulin Chen" userId="9847f42d-7ff7-4fed-ba6f-bc3f718b21aa" providerId="ADAL" clId="{B644FF8E-40D3-4F4F-B3C9-E4AB544DBF16}" dt="2023-12-06T00:44:57.713" v="1725" actId="2696"/>
        <pc:sldMkLst>
          <pc:docMk/>
          <pc:sldMk cId="1072015970" sldId="300"/>
        </pc:sldMkLst>
      </pc:sldChg>
      <pc:sldChg chg="addSp delSp modSp add mod">
        <pc:chgData name="Xulin Chen" userId="9847f42d-7ff7-4fed-ba6f-bc3f718b21aa" providerId="ADAL" clId="{B644FF8E-40D3-4F4F-B3C9-E4AB544DBF16}" dt="2023-12-07T23:20:40.895" v="10077" actId="14100"/>
        <pc:sldMkLst>
          <pc:docMk/>
          <pc:sldMk cId="1122169699" sldId="301"/>
        </pc:sldMkLst>
        <pc:spChg chg="del mod">
          <ac:chgData name="Xulin Chen" userId="9847f42d-7ff7-4fed-ba6f-bc3f718b21aa" providerId="ADAL" clId="{B644FF8E-40D3-4F4F-B3C9-E4AB544DBF16}" dt="2023-12-06T19:20:13.611" v="2079" actId="478"/>
          <ac:spMkLst>
            <pc:docMk/>
            <pc:sldMk cId="1122169699" sldId="301"/>
            <ac:spMk id="6" creationId="{80228156-088D-D960-E295-5E4B98A61EF4}"/>
          </ac:spMkLst>
        </pc:spChg>
        <pc:spChg chg="mod">
          <ac:chgData name="Xulin Chen" userId="9847f42d-7ff7-4fed-ba6f-bc3f718b21aa" providerId="ADAL" clId="{B644FF8E-40D3-4F4F-B3C9-E4AB544DBF16}" dt="2023-12-06T19:53:58.461" v="2103" actId="20577"/>
          <ac:spMkLst>
            <pc:docMk/>
            <pc:sldMk cId="1122169699" sldId="301"/>
            <ac:spMk id="124" creationId="{00000000-0000-0000-0000-000000000000}"/>
          </ac:spMkLst>
        </pc:spChg>
        <pc:graphicFrameChg chg="modGraphic">
          <ac:chgData name="Xulin Chen" userId="9847f42d-7ff7-4fed-ba6f-bc3f718b21aa" providerId="ADAL" clId="{B644FF8E-40D3-4F4F-B3C9-E4AB544DBF16}" dt="2023-12-07T06:29:40.929" v="5692" actId="313"/>
          <ac:graphicFrameMkLst>
            <pc:docMk/>
            <pc:sldMk cId="1122169699" sldId="301"/>
            <ac:graphicFrameMk id="3" creationId="{56BE1B44-EF8B-4DB3-EE65-BBE806EAFCF7}"/>
          </ac:graphicFrameMkLst>
        </pc:graphicFrameChg>
        <pc:picChg chg="del">
          <ac:chgData name="Xulin Chen" userId="9847f42d-7ff7-4fed-ba6f-bc3f718b21aa" providerId="ADAL" clId="{B644FF8E-40D3-4F4F-B3C9-E4AB544DBF16}" dt="2023-12-06T00:23:34.650" v="349" actId="478"/>
          <ac:picMkLst>
            <pc:docMk/>
            <pc:sldMk cId="1122169699" sldId="301"/>
            <ac:picMk id="2" creationId="{0B6BE695-226A-BB96-C452-F5FE4CB0392E}"/>
          </ac:picMkLst>
        </pc:picChg>
        <pc:picChg chg="add del mod modCrop">
          <ac:chgData name="Xulin Chen" userId="9847f42d-7ff7-4fed-ba6f-bc3f718b21aa" providerId="ADAL" clId="{B644FF8E-40D3-4F4F-B3C9-E4AB544DBF16}" dt="2023-12-06T19:51:42.032" v="2084" actId="478"/>
          <ac:picMkLst>
            <pc:docMk/>
            <pc:sldMk cId="1122169699" sldId="301"/>
            <ac:picMk id="4" creationId="{95D0267C-6382-6A9E-DCF7-851FF894AA6D}"/>
          </ac:picMkLst>
        </pc:picChg>
        <pc:picChg chg="add mod">
          <ac:chgData name="Xulin Chen" userId="9847f42d-7ff7-4fed-ba6f-bc3f718b21aa" providerId="ADAL" clId="{B644FF8E-40D3-4F4F-B3C9-E4AB544DBF16}" dt="2023-12-07T23:20:40.895" v="10077" actId="14100"/>
          <ac:picMkLst>
            <pc:docMk/>
            <pc:sldMk cId="1122169699" sldId="301"/>
            <ac:picMk id="7" creationId="{2D19514D-4E30-730E-BE6E-A31115F2DCC7}"/>
          </ac:picMkLst>
        </pc:picChg>
        <pc:picChg chg="add del">
          <ac:chgData name="Xulin Chen" userId="9847f42d-7ff7-4fed-ba6f-bc3f718b21aa" providerId="ADAL" clId="{B644FF8E-40D3-4F4F-B3C9-E4AB544DBF16}" dt="2023-12-06T19:53:08.257" v="2090" actId="478"/>
          <ac:picMkLst>
            <pc:docMk/>
            <pc:sldMk cId="1122169699" sldId="301"/>
            <ac:picMk id="9" creationId="{6E1C74AB-94C1-A523-D80B-FD1FC5526053}"/>
          </ac:picMkLst>
        </pc:picChg>
        <pc:picChg chg="add mod">
          <ac:chgData name="Xulin Chen" userId="9847f42d-7ff7-4fed-ba6f-bc3f718b21aa" providerId="ADAL" clId="{B644FF8E-40D3-4F4F-B3C9-E4AB544DBF16}" dt="2023-12-06T19:53:51.808" v="2095" actId="1076"/>
          <ac:picMkLst>
            <pc:docMk/>
            <pc:sldMk cId="1122169699" sldId="301"/>
            <ac:picMk id="11" creationId="{BCBF9DF8-8F0A-B7DA-1F14-F737C6924890}"/>
          </ac:picMkLst>
        </pc:picChg>
      </pc:sldChg>
      <pc:sldChg chg="addSp delSp modSp add mod ord">
        <pc:chgData name="Xulin Chen" userId="9847f42d-7ff7-4fed-ba6f-bc3f718b21aa" providerId="ADAL" clId="{B644FF8E-40D3-4F4F-B3C9-E4AB544DBF16}" dt="2023-12-07T08:28:37.972" v="9018" actId="20577"/>
        <pc:sldMkLst>
          <pc:docMk/>
          <pc:sldMk cId="2907437855" sldId="302"/>
        </pc:sldMkLst>
        <pc:spChg chg="del">
          <ac:chgData name="Xulin Chen" userId="9847f42d-7ff7-4fed-ba6f-bc3f718b21aa" providerId="ADAL" clId="{B644FF8E-40D3-4F4F-B3C9-E4AB544DBF16}" dt="2023-12-06T00:25:48.364" v="359" actId="478"/>
          <ac:spMkLst>
            <pc:docMk/>
            <pc:sldMk cId="2907437855" sldId="302"/>
            <ac:spMk id="2" creationId="{170A26E5-318E-AABF-13C5-80F7F3639393}"/>
          </ac:spMkLst>
        </pc:spChg>
        <pc:spChg chg="add del">
          <ac:chgData name="Xulin Chen" userId="9847f42d-7ff7-4fed-ba6f-bc3f718b21aa" providerId="ADAL" clId="{B644FF8E-40D3-4F4F-B3C9-E4AB544DBF16}" dt="2023-12-06T00:28:46.667" v="368" actId="22"/>
          <ac:spMkLst>
            <pc:docMk/>
            <pc:sldMk cId="2907437855" sldId="302"/>
            <ac:spMk id="7" creationId="{7F588F85-C171-9588-0329-288802E80BC4}"/>
          </ac:spMkLst>
        </pc:spChg>
        <pc:spChg chg="add del">
          <ac:chgData name="Xulin Chen" userId="9847f42d-7ff7-4fed-ba6f-bc3f718b21aa" providerId="ADAL" clId="{B644FF8E-40D3-4F4F-B3C9-E4AB544DBF16}" dt="2023-12-06T00:28:56.904" v="370" actId="22"/>
          <ac:spMkLst>
            <pc:docMk/>
            <pc:sldMk cId="2907437855" sldId="302"/>
            <ac:spMk id="9" creationId="{E63857CA-7535-4DD3-D7E7-F2713D4AE3B9}"/>
          </ac:spMkLst>
        </pc:spChg>
        <pc:spChg chg="add mod">
          <ac:chgData name="Xulin Chen" userId="9847f42d-7ff7-4fed-ba6f-bc3f718b21aa" providerId="ADAL" clId="{B644FF8E-40D3-4F4F-B3C9-E4AB544DBF16}" dt="2023-12-06T00:32:04.636" v="384" actId="20577"/>
          <ac:spMkLst>
            <pc:docMk/>
            <pc:sldMk cId="2907437855" sldId="302"/>
            <ac:spMk id="10" creationId="{7D3EA5E5-D1DC-9FA6-FA32-48B4681C7D48}"/>
          </ac:spMkLst>
        </pc:spChg>
        <pc:spChg chg="add mod">
          <ac:chgData name="Xulin Chen" userId="9847f42d-7ff7-4fed-ba6f-bc3f718b21aa" providerId="ADAL" clId="{B644FF8E-40D3-4F4F-B3C9-E4AB544DBF16}" dt="2023-12-06T00:31:53.679" v="379" actId="20577"/>
          <ac:spMkLst>
            <pc:docMk/>
            <pc:sldMk cId="2907437855" sldId="302"/>
            <ac:spMk id="11" creationId="{90A4963B-30AF-D6F0-1B9A-8985ECB49BE9}"/>
          </ac:spMkLst>
        </pc:spChg>
        <pc:spChg chg="add mod">
          <ac:chgData name="Xulin Chen" userId="9847f42d-7ff7-4fed-ba6f-bc3f718b21aa" providerId="ADAL" clId="{B644FF8E-40D3-4F4F-B3C9-E4AB544DBF16}" dt="2023-12-06T00:31:49.021" v="377" actId="20577"/>
          <ac:spMkLst>
            <pc:docMk/>
            <pc:sldMk cId="2907437855" sldId="302"/>
            <ac:spMk id="12" creationId="{9786BDC0-D5E1-1E3F-ACEE-679C0FDC1321}"/>
          </ac:spMkLst>
        </pc:spChg>
        <pc:spChg chg="add mod">
          <ac:chgData name="Xulin Chen" userId="9847f42d-7ff7-4fed-ba6f-bc3f718b21aa" providerId="ADAL" clId="{B644FF8E-40D3-4F4F-B3C9-E4AB544DBF16}" dt="2023-12-06T00:31:44.397" v="375" actId="20577"/>
          <ac:spMkLst>
            <pc:docMk/>
            <pc:sldMk cId="2907437855" sldId="302"/>
            <ac:spMk id="13" creationId="{E841CE70-41E1-90CD-8D6D-07A5F10F8C7E}"/>
          </ac:spMkLst>
        </pc:spChg>
        <pc:spChg chg="add mod">
          <ac:chgData name="Xulin Chen" userId="9847f42d-7ff7-4fed-ba6f-bc3f718b21aa" providerId="ADAL" clId="{B644FF8E-40D3-4F4F-B3C9-E4AB544DBF16}" dt="2023-12-06T00:31:39.387" v="373" actId="20577"/>
          <ac:spMkLst>
            <pc:docMk/>
            <pc:sldMk cId="2907437855" sldId="302"/>
            <ac:spMk id="14" creationId="{BA03E0D5-C05E-BDB1-B55A-CC3557C01324}"/>
          </ac:spMkLst>
        </pc:spChg>
        <pc:spChg chg="add mod">
          <ac:chgData name="Xulin Chen" userId="9847f42d-7ff7-4fed-ba6f-bc3f718b21aa" providerId="ADAL" clId="{B644FF8E-40D3-4F4F-B3C9-E4AB544DBF16}" dt="2023-12-06T00:31:57.989" v="381" actId="20577"/>
          <ac:spMkLst>
            <pc:docMk/>
            <pc:sldMk cId="2907437855" sldId="302"/>
            <ac:spMk id="15" creationId="{BD5AD9AF-E6B0-10D4-3E0F-879F482E5B9A}"/>
          </ac:spMkLst>
        </pc:spChg>
        <pc:spChg chg="add mod">
          <ac:chgData name="Xulin Chen" userId="9847f42d-7ff7-4fed-ba6f-bc3f718b21aa" providerId="ADAL" clId="{B644FF8E-40D3-4F4F-B3C9-E4AB544DBF16}" dt="2023-12-06T00:31:55.821" v="380" actId="20577"/>
          <ac:spMkLst>
            <pc:docMk/>
            <pc:sldMk cId="2907437855" sldId="302"/>
            <ac:spMk id="16" creationId="{AD578544-B5D4-CD33-79CE-2BC644779852}"/>
          </ac:spMkLst>
        </pc:spChg>
        <pc:spChg chg="add mod">
          <ac:chgData name="Xulin Chen" userId="9847f42d-7ff7-4fed-ba6f-bc3f718b21aa" providerId="ADAL" clId="{B644FF8E-40D3-4F4F-B3C9-E4AB544DBF16}" dt="2023-12-06T00:31:59.541" v="382" actId="20577"/>
          <ac:spMkLst>
            <pc:docMk/>
            <pc:sldMk cId="2907437855" sldId="302"/>
            <ac:spMk id="17" creationId="{98F32219-7AF0-4195-D666-629D11D7BF3E}"/>
          </ac:spMkLst>
        </pc:spChg>
        <pc:spChg chg="add del mod">
          <ac:chgData name="Xulin Chen" userId="9847f42d-7ff7-4fed-ba6f-bc3f718b21aa" providerId="ADAL" clId="{B644FF8E-40D3-4F4F-B3C9-E4AB544DBF16}" dt="2023-12-06T19:55:44.206" v="2151" actId="478"/>
          <ac:spMkLst>
            <pc:docMk/>
            <pc:sldMk cId="2907437855" sldId="302"/>
            <ac:spMk id="18" creationId="{C728DC57-F6C9-B89E-E945-D79CD2BDD2E9}"/>
          </ac:spMkLst>
        </pc:spChg>
        <pc:spChg chg="mod">
          <ac:chgData name="Xulin Chen" userId="9847f42d-7ff7-4fed-ba6f-bc3f718b21aa" providerId="ADAL" clId="{B644FF8E-40D3-4F4F-B3C9-E4AB544DBF16}" dt="2023-12-07T08:28:37.972" v="9018" actId="20577"/>
          <ac:spMkLst>
            <pc:docMk/>
            <pc:sldMk cId="2907437855" sldId="302"/>
            <ac:spMk id="117" creationId="{00000000-0000-0000-0000-000000000000}"/>
          </ac:spMkLst>
        </pc:spChg>
        <pc:graphicFrameChg chg="modGraphic">
          <ac:chgData name="Xulin Chen" userId="9847f42d-7ff7-4fed-ba6f-bc3f718b21aa" providerId="ADAL" clId="{B644FF8E-40D3-4F4F-B3C9-E4AB544DBF16}" dt="2023-12-07T06:29:34.517" v="5680" actId="313"/>
          <ac:graphicFrameMkLst>
            <pc:docMk/>
            <pc:sldMk cId="2907437855" sldId="302"/>
            <ac:graphicFrameMk id="5" creationId="{A4E3232B-A10B-7BE4-E76C-73A0D2E9684A}"/>
          </ac:graphicFrameMkLst>
        </pc:graphicFrameChg>
      </pc:sldChg>
      <pc:sldChg chg="modSp mod">
        <pc:chgData name="Xulin Chen" userId="9847f42d-7ff7-4fed-ba6f-bc3f718b21aa" providerId="ADAL" clId="{B644FF8E-40D3-4F4F-B3C9-E4AB544DBF16}" dt="2023-12-07T06:29:33.439" v="5678" actId="313"/>
        <pc:sldMkLst>
          <pc:docMk/>
          <pc:sldMk cId="1048346163" sldId="303"/>
        </pc:sldMkLst>
        <pc:graphicFrameChg chg="modGraphic">
          <ac:chgData name="Xulin Chen" userId="9847f42d-7ff7-4fed-ba6f-bc3f718b21aa" providerId="ADAL" clId="{B644FF8E-40D3-4F4F-B3C9-E4AB544DBF16}" dt="2023-12-07T06:29:33.439" v="5678" actId="313"/>
          <ac:graphicFrameMkLst>
            <pc:docMk/>
            <pc:sldMk cId="1048346163" sldId="303"/>
            <ac:graphicFrameMk id="5" creationId="{A4E3232B-A10B-7BE4-E76C-73A0D2E9684A}"/>
          </ac:graphicFrameMkLst>
        </pc:graphicFrameChg>
      </pc:sldChg>
      <pc:sldChg chg="addSp modSp add mod ord">
        <pc:chgData name="Xulin Chen" userId="9847f42d-7ff7-4fed-ba6f-bc3f718b21aa" providerId="ADAL" clId="{B644FF8E-40D3-4F4F-B3C9-E4AB544DBF16}" dt="2023-12-07T08:29:35.888" v="9047" actId="255"/>
        <pc:sldMkLst>
          <pc:docMk/>
          <pc:sldMk cId="2043218232" sldId="304"/>
        </pc:sldMkLst>
        <pc:spChg chg="add mod">
          <ac:chgData name="Xulin Chen" userId="9847f42d-7ff7-4fed-ba6f-bc3f718b21aa" providerId="ADAL" clId="{B644FF8E-40D3-4F4F-B3C9-E4AB544DBF16}" dt="2023-12-06T00:44:17.569" v="1722" actId="1036"/>
          <ac:spMkLst>
            <pc:docMk/>
            <pc:sldMk cId="2043218232" sldId="304"/>
            <ac:spMk id="7" creationId="{ADF888FA-FE2F-888E-B1B2-313F457153C2}"/>
          </ac:spMkLst>
        </pc:spChg>
        <pc:spChg chg="add mod">
          <ac:chgData name="Xulin Chen" userId="9847f42d-7ff7-4fed-ba6f-bc3f718b21aa" providerId="ADAL" clId="{B644FF8E-40D3-4F4F-B3C9-E4AB544DBF16}" dt="2023-12-06T00:44:17.569" v="1722" actId="1036"/>
          <ac:spMkLst>
            <pc:docMk/>
            <pc:sldMk cId="2043218232" sldId="304"/>
            <ac:spMk id="8" creationId="{4548CDDB-DA24-FB9E-1C47-DE2341156319}"/>
          </ac:spMkLst>
        </pc:spChg>
        <pc:spChg chg="add mod">
          <ac:chgData name="Xulin Chen" userId="9847f42d-7ff7-4fed-ba6f-bc3f718b21aa" providerId="ADAL" clId="{B644FF8E-40D3-4F4F-B3C9-E4AB544DBF16}" dt="2023-12-06T00:44:17.569" v="1722" actId="1036"/>
          <ac:spMkLst>
            <pc:docMk/>
            <pc:sldMk cId="2043218232" sldId="304"/>
            <ac:spMk id="9" creationId="{3EC35CC8-E68B-F379-EDDD-32D17822C2D6}"/>
          </ac:spMkLst>
        </pc:spChg>
        <pc:spChg chg="add mod">
          <ac:chgData name="Xulin Chen" userId="9847f42d-7ff7-4fed-ba6f-bc3f718b21aa" providerId="ADAL" clId="{B644FF8E-40D3-4F4F-B3C9-E4AB544DBF16}" dt="2023-12-06T00:44:17.569" v="1722" actId="1036"/>
          <ac:spMkLst>
            <pc:docMk/>
            <pc:sldMk cId="2043218232" sldId="304"/>
            <ac:spMk id="10" creationId="{9016158A-16F9-E493-C9CA-5AABA7B2B96E}"/>
          </ac:spMkLst>
        </pc:spChg>
        <pc:spChg chg="add mod">
          <ac:chgData name="Xulin Chen" userId="9847f42d-7ff7-4fed-ba6f-bc3f718b21aa" providerId="ADAL" clId="{B644FF8E-40D3-4F4F-B3C9-E4AB544DBF16}" dt="2023-12-06T00:44:17.569" v="1722" actId="1036"/>
          <ac:spMkLst>
            <pc:docMk/>
            <pc:sldMk cId="2043218232" sldId="304"/>
            <ac:spMk id="11" creationId="{919F5D49-BF1E-AC2A-2801-1AC13F68BABF}"/>
          </ac:spMkLst>
        </pc:spChg>
        <pc:spChg chg="add mod">
          <ac:chgData name="Xulin Chen" userId="9847f42d-7ff7-4fed-ba6f-bc3f718b21aa" providerId="ADAL" clId="{B644FF8E-40D3-4F4F-B3C9-E4AB544DBF16}" dt="2023-12-06T00:44:17.569" v="1722" actId="1036"/>
          <ac:spMkLst>
            <pc:docMk/>
            <pc:sldMk cId="2043218232" sldId="304"/>
            <ac:spMk id="12" creationId="{0A3546A6-2204-CCB1-88FC-518E55D4F39E}"/>
          </ac:spMkLst>
        </pc:spChg>
        <pc:spChg chg="add mod">
          <ac:chgData name="Xulin Chen" userId="9847f42d-7ff7-4fed-ba6f-bc3f718b21aa" providerId="ADAL" clId="{B644FF8E-40D3-4F4F-B3C9-E4AB544DBF16}" dt="2023-12-06T00:44:17.569" v="1722" actId="1036"/>
          <ac:spMkLst>
            <pc:docMk/>
            <pc:sldMk cId="2043218232" sldId="304"/>
            <ac:spMk id="13" creationId="{BDF7180C-C2CC-EC9E-7C05-906A1B95231A}"/>
          </ac:spMkLst>
        </pc:spChg>
        <pc:spChg chg="add mod">
          <ac:chgData name="Xulin Chen" userId="9847f42d-7ff7-4fed-ba6f-bc3f718b21aa" providerId="ADAL" clId="{B644FF8E-40D3-4F4F-B3C9-E4AB544DBF16}" dt="2023-12-06T00:44:17.569" v="1722" actId="1036"/>
          <ac:spMkLst>
            <pc:docMk/>
            <pc:sldMk cId="2043218232" sldId="304"/>
            <ac:spMk id="14" creationId="{9DEBD057-D252-ED08-CB97-0A840FADC631}"/>
          </ac:spMkLst>
        </pc:spChg>
        <pc:spChg chg="add mod">
          <ac:chgData name="Xulin Chen" userId="9847f42d-7ff7-4fed-ba6f-bc3f718b21aa" providerId="ADAL" clId="{B644FF8E-40D3-4F4F-B3C9-E4AB544DBF16}" dt="2023-12-06T00:44:17.569" v="1722" actId="1036"/>
          <ac:spMkLst>
            <pc:docMk/>
            <pc:sldMk cId="2043218232" sldId="304"/>
            <ac:spMk id="15" creationId="{69BDFAA0-E326-9652-E86C-DE35F767FB8B}"/>
          </ac:spMkLst>
        </pc:spChg>
        <pc:spChg chg="add mod">
          <ac:chgData name="Xulin Chen" userId="9847f42d-7ff7-4fed-ba6f-bc3f718b21aa" providerId="ADAL" clId="{B644FF8E-40D3-4F4F-B3C9-E4AB544DBF16}" dt="2023-12-06T00:44:17.569" v="1722" actId="1036"/>
          <ac:spMkLst>
            <pc:docMk/>
            <pc:sldMk cId="2043218232" sldId="304"/>
            <ac:spMk id="16" creationId="{5DF5ACB4-A087-2C93-D833-1C4A3645F8F4}"/>
          </ac:spMkLst>
        </pc:spChg>
        <pc:spChg chg="add mod">
          <ac:chgData name="Xulin Chen" userId="9847f42d-7ff7-4fed-ba6f-bc3f718b21aa" providerId="ADAL" clId="{B644FF8E-40D3-4F4F-B3C9-E4AB544DBF16}" dt="2023-12-06T00:44:17.569" v="1722" actId="1036"/>
          <ac:spMkLst>
            <pc:docMk/>
            <pc:sldMk cId="2043218232" sldId="304"/>
            <ac:spMk id="17" creationId="{652BDAEE-9776-84CC-F2AF-2D96CC826600}"/>
          </ac:spMkLst>
        </pc:spChg>
        <pc:spChg chg="add mod">
          <ac:chgData name="Xulin Chen" userId="9847f42d-7ff7-4fed-ba6f-bc3f718b21aa" providerId="ADAL" clId="{B644FF8E-40D3-4F4F-B3C9-E4AB544DBF16}" dt="2023-12-06T00:44:17.569" v="1722" actId="1036"/>
          <ac:spMkLst>
            <pc:docMk/>
            <pc:sldMk cId="2043218232" sldId="304"/>
            <ac:spMk id="18" creationId="{543E6C0B-5777-5494-57ED-5C1C04DA2DF5}"/>
          </ac:spMkLst>
        </pc:spChg>
        <pc:spChg chg="mod">
          <ac:chgData name="Xulin Chen" userId="9847f42d-7ff7-4fed-ba6f-bc3f718b21aa" providerId="ADAL" clId="{B644FF8E-40D3-4F4F-B3C9-E4AB544DBF16}" dt="2023-12-06T00:32:27.304" v="385"/>
          <ac:spMkLst>
            <pc:docMk/>
            <pc:sldMk cId="2043218232" sldId="304"/>
            <ac:spMk id="20" creationId="{3CC86FC8-96D9-0F17-3432-F8341F516053}"/>
          </ac:spMkLst>
        </pc:spChg>
        <pc:spChg chg="mod">
          <ac:chgData name="Xulin Chen" userId="9847f42d-7ff7-4fed-ba6f-bc3f718b21aa" providerId="ADAL" clId="{B644FF8E-40D3-4F4F-B3C9-E4AB544DBF16}" dt="2023-12-06T00:32:27.304" v="385"/>
          <ac:spMkLst>
            <pc:docMk/>
            <pc:sldMk cId="2043218232" sldId="304"/>
            <ac:spMk id="21" creationId="{9FE3ED74-1CA0-9170-10F6-79A4155E0D55}"/>
          </ac:spMkLst>
        </pc:spChg>
        <pc:spChg chg="mod">
          <ac:chgData name="Xulin Chen" userId="9847f42d-7ff7-4fed-ba6f-bc3f718b21aa" providerId="ADAL" clId="{B644FF8E-40D3-4F4F-B3C9-E4AB544DBF16}" dt="2023-12-06T00:32:27.304" v="385"/>
          <ac:spMkLst>
            <pc:docMk/>
            <pc:sldMk cId="2043218232" sldId="304"/>
            <ac:spMk id="23" creationId="{BA83AD04-D7D4-F3EC-7255-0BD6046F9E47}"/>
          </ac:spMkLst>
        </pc:spChg>
        <pc:spChg chg="mod">
          <ac:chgData name="Xulin Chen" userId="9847f42d-7ff7-4fed-ba6f-bc3f718b21aa" providerId="ADAL" clId="{B644FF8E-40D3-4F4F-B3C9-E4AB544DBF16}" dt="2023-12-06T00:32:27.304" v="385"/>
          <ac:spMkLst>
            <pc:docMk/>
            <pc:sldMk cId="2043218232" sldId="304"/>
            <ac:spMk id="24" creationId="{D83F75CC-D7A2-2D05-9931-CD33715B2673}"/>
          </ac:spMkLst>
        </pc:spChg>
        <pc:spChg chg="mod">
          <ac:chgData name="Xulin Chen" userId="9847f42d-7ff7-4fed-ba6f-bc3f718b21aa" providerId="ADAL" clId="{B644FF8E-40D3-4F4F-B3C9-E4AB544DBF16}" dt="2023-12-06T00:32:27.304" v="385"/>
          <ac:spMkLst>
            <pc:docMk/>
            <pc:sldMk cId="2043218232" sldId="304"/>
            <ac:spMk id="26" creationId="{5EA3F4B4-9A01-5FC6-B52E-CFD5C483368F}"/>
          </ac:spMkLst>
        </pc:spChg>
        <pc:spChg chg="mod">
          <ac:chgData name="Xulin Chen" userId="9847f42d-7ff7-4fed-ba6f-bc3f718b21aa" providerId="ADAL" clId="{B644FF8E-40D3-4F4F-B3C9-E4AB544DBF16}" dt="2023-12-06T00:32:27.304" v="385"/>
          <ac:spMkLst>
            <pc:docMk/>
            <pc:sldMk cId="2043218232" sldId="304"/>
            <ac:spMk id="27" creationId="{155F834D-0CC4-302C-3659-B2B978784C96}"/>
          </ac:spMkLst>
        </pc:spChg>
        <pc:spChg chg="add mod">
          <ac:chgData name="Xulin Chen" userId="9847f42d-7ff7-4fed-ba6f-bc3f718b21aa" providerId="ADAL" clId="{B644FF8E-40D3-4F4F-B3C9-E4AB544DBF16}" dt="2023-12-06T00:44:17.569" v="1722" actId="1036"/>
          <ac:spMkLst>
            <pc:docMk/>
            <pc:sldMk cId="2043218232" sldId="304"/>
            <ac:spMk id="28" creationId="{B7DF2284-C58F-1C19-A145-C04C8ECC671B}"/>
          </ac:spMkLst>
        </pc:spChg>
        <pc:spChg chg="add mod">
          <ac:chgData name="Xulin Chen" userId="9847f42d-7ff7-4fed-ba6f-bc3f718b21aa" providerId="ADAL" clId="{B644FF8E-40D3-4F4F-B3C9-E4AB544DBF16}" dt="2023-12-06T00:44:17.569" v="1722" actId="1036"/>
          <ac:spMkLst>
            <pc:docMk/>
            <pc:sldMk cId="2043218232" sldId="304"/>
            <ac:spMk id="29" creationId="{06B10242-C9DB-D1FA-A600-9045FC91ABD2}"/>
          </ac:spMkLst>
        </pc:spChg>
        <pc:spChg chg="add mod">
          <ac:chgData name="Xulin Chen" userId="9847f42d-7ff7-4fed-ba6f-bc3f718b21aa" providerId="ADAL" clId="{B644FF8E-40D3-4F4F-B3C9-E4AB544DBF16}" dt="2023-12-06T00:44:17.569" v="1722" actId="1036"/>
          <ac:spMkLst>
            <pc:docMk/>
            <pc:sldMk cId="2043218232" sldId="304"/>
            <ac:spMk id="30" creationId="{6976E777-F419-3D2D-908F-80BAD71AF191}"/>
          </ac:spMkLst>
        </pc:spChg>
        <pc:spChg chg="add mod">
          <ac:chgData name="Xulin Chen" userId="9847f42d-7ff7-4fed-ba6f-bc3f718b21aa" providerId="ADAL" clId="{B644FF8E-40D3-4F4F-B3C9-E4AB544DBF16}" dt="2023-12-06T00:44:17.569" v="1722" actId="1036"/>
          <ac:spMkLst>
            <pc:docMk/>
            <pc:sldMk cId="2043218232" sldId="304"/>
            <ac:spMk id="31" creationId="{ECFBE7BC-7A7E-0AFA-F98C-6BB3FCC1AE82}"/>
          </ac:spMkLst>
        </pc:spChg>
        <pc:spChg chg="mod">
          <ac:chgData name="Xulin Chen" userId="9847f42d-7ff7-4fed-ba6f-bc3f718b21aa" providerId="ADAL" clId="{B644FF8E-40D3-4F4F-B3C9-E4AB544DBF16}" dt="2023-12-06T00:32:27.304" v="385"/>
          <ac:spMkLst>
            <pc:docMk/>
            <pc:sldMk cId="2043218232" sldId="304"/>
            <ac:spMk id="33" creationId="{DAA68D66-4838-ED11-A5D6-941262052CC2}"/>
          </ac:spMkLst>
        </pc:spChg>
        <pc:spChg chg="mod">
          <ac:chgData name="Xulin Chen" userId="9847f42d-7ff7-4fed-ba6f-bc3f718b21aa" providerId="ADAL" clId="{B644FF8E-40D3-4F4F-B3C9-E4AB544DBF16}" dt="2023-12-06T00:32:27.304" v="385"/>
          <ac:spMkLst>
            <pc:docMk/>
            <pc:sldMk cId="2043218232" sldId="304"/>
            <ac:spMk id="34" creationId="{EE56199D-69BB-FE6C-B7D8-A309259F85F9}"/>
          </ac:spMkLst>
        </pc:spChg>
        <pc:spChg chg="add mod">
          <ac:chgData name="Xulin Chen" userId="9847f42d-7ff7-4fed-ba6f-bc3f718b21aa" providerId="ADAL" clId="{B644FF8E-40D3-4F4F-B3C9-E4AB544DBF16}" dt="2023-12-06T01:45:50.049" v="2063" actId="1036"/>
          <ac:spMkLst>
            <pc:docMk/>
            <pc:sldMk cId="2043218232" sldId="304"/>
            <ac:spMk id="35" creationId="{582E06B6-4570-6C6A-29A2-7C0E232E9C7F}"/>
          </ac:spMkLst>
        </pc:spChg>
        <pc:spChg chg="add mod">
          <ac:chgData name="Xulin Chen" userId="9847f42d-7ff7-4fed-ba6f-bc3f718b21aa" providerId="ADAL" clId="{B644FF8E-40D3-4F4F-B3C9-E4AB544DBF16}" dt="2023-12-06T01:45:57.292" v="2077" actId="1036"/>
          <ac:spMkLst>
            <pc:docMk/>
            <pc:sldMk cId="2043218232" sldId="304"/>
            <ac:spMk id="36" creationId="{5A8BBCE3-88CA-B6F2-B095-D93E18F4DC51}"/>
          </ac:spMkLst>
        </pc:spChg>
        <pc:spChg chg="add mod">
          <ac:chgData name="Xulin Chen" userId="9847f42d-7ff7-4fed-ba6f-bc3f718b21aa" providerId="ADAL" clId="{B644FF8E-40D3-4F4F-B3C9-E4AB544DBF16}" dt="2023-12-06T00:44:17.569" v="1722" actId="1036"/>
          <ac:spMkLst>
            <pc:docMk/>
            <pc:sldMk cId="2043218232" sldId="304"/>
            <ac:spMk id="37" creationId="{82773B2D-B36E-936D-141A-DC0B14801F55}"/>
          </ac:spMkLst>
        </pc:spChg>
        <pc:spChg chg="add mod">
          <ac:chgData name="Xulin Chen" userId="9847f42d-7ff7-4fed-ba6f-bc3f718b21aa" providerId="ADAL" clId="{B644FF8E-40D3-4F4F-B3C9-E4AB544DBF16}" dt="2023-12-06T00:44:17.569" v="1722" actId="1036"/>
          <ac:spMkLst>
            <pc:docMk/>
            <pc:sldMk cId="2043218232" sldId="304"/>
            <ac:spMk id="38" creationId="{77A22EF3-FEA2-A615-3814-384BB360036B}"/>
          </ac:spMkLst>
        </pc:spChg>
        <pc:spChg chg="add mod">
          <ac:chgData name="Xulin Chen" userId="9847f42d-7ff7-4fed-ba6f-bc3f718b21aa" providerId="ADAL" clId="{B644FF8E-40D3-4F4F-B3C9-E4AB544DBF16}" dt="2023-12-06T01:43:03.789" v="2042" actId="20577"/>
          <ac:spMkLst>
            <pc:docMk/>
            <pc:sldMk cId="2043218232" sldId="304"/>
            <ac:spMk id="39" creationId="{4ED63FFC-EC91-1628-837B-6405395BC714}"/>
          </ac:spMkLst>
        </pc:spChg>
        <pc:spChg chg="mod">
          <ac:chgData name="Xulin Chen" userId="9847f42d-7ff7-4fed-ba6f-bc3f718b21aa" providerId="ADAL" clId="{B644FF8E-40D3-4F4F-B3C9-E4AB544DBF16}" dt="2023-12-07T08:29:35.888" v="9047" actId="255"/>
          <ac:spMkLst>
            <pc:docMk/>
            <pc:sldMk cId="2043218232" sldId="304"/>
            <ac:spMk id="117" creationId="{00000000-0000-0000-0000-000000000000}"/>
          </ac:spMkLst>
        </pc:spChg>
        <pc:grpChg chg="add mod">
          <ac:chgData name="Xulin Chen" userId="9847f42d-7ff7-4fed-ba6f-bc3f718b21aa" providerId="ADAL" clId="{B644FF8E-40D3-4F4F-B3C9-E4AB544DBF16}" dt="2023-12-06T00:44:17.569" v="1722" actId="1036"/>
          <ac:grpSpMkLst>
            <pc:docMk/>
            <pc:sldMk cId="2043218232" sldId="304"/>
            <ac:grpSpMk id="19" creationId="{A0CBB562-B743-6D14-DDB3-9B161B4DFFDF}"/>
          </ac:grpSpMkLst>
        </pc:grpChg>
        <pc:grpChg chg="add mod">
          <ac:chgData name="Xulin Chen" userId="9847f42d-7ff7-4fed-ba6f-bc3f718b21aa" providerId="ADAL" clId="{B644FF8E-40D3-4F4F-B3C9-E4AB544DBF16}" dt="2023-12-06T00:44:17.569" v="1722" actId="1036"/>
          <ac:grpSpMkLst>
            <pc:docMk/>
            <pc:sldMk cId="2043218232" sldId="304"/>
            <ac:grpSpMk id="22" creationId="{AC00882A-D90D-608C-37F8-645E86AF008B}"/>
          </ac:grpSpMkLst>
        </pc:grpChg>
        <pc:grpChg chg="add mod">
          <ac:chgData name="Xulin Chen" userId="9847f42d-7ff7-4fed-ba6f-bc3f718b21aa" providerId="ADAL" clId="{B644FF8E-40D3-4F4F-B3C9-E4AB544DBF16}" dt="2023-12-06T00:44:17.569" v="1722" actId="1036"/>
          <ac:grpSpMkLst>
            <pc:docMk/>
            <pc:sldMk cId="2043218232" sldId="304"/>
            <ac:grpSpMk id="25" creationId="{8B6F5ECE-BF3A-A371-4EDE-D77E686CACEF}"/>
          </ac:grpSpMkLst>
        </pc:grpChg>
        <pc:grpChg chg="add mod">
          <ac:chgData name="Xulin Chen" userId="9847f42d-7ff7-4fed-ba6f-bc3f718b21aa" providerId="ADAL" clId="{B644FF8E-40D3-4F4F-B3C9-E4AB544DBF16}" dt="2023-12-06T00:44:17.569" v="1722" actId="1036"/>
          <ac:grpSpMkLst>
            <pc:docMk/>
            <pc:sldMk cId="2043218232" sldId="304"/>
            <ac:grpSpMk id="32" creationId="{97DEFF0C-D088-6195-3D96-C1E776FD4944}"/>
          </ac:grpSpMkLst>
        </pc:grpChg>
        <pc:graphicFrameChg chg="modGraphic">
          <ac:chgData name="Xulin Chen" userId="9847f42d-7ff7-4fed-ba6f-bc3f718b21aa" providerId="ADAL" clId="{B644FF8E-40D3-4F4F-B3C9-E4AB544DBF16}" dt="2023-12-07T06:29:34.049" v="5679" actId="313"/>
          <ac:graphicFrameMkLst>
            <pc:docMk/>
            <pc:sldMk cId="2043218232" sldId="304"/>
            <ac:graphicFrameMk id="5" creationId="{A4E3232B-A10B-7BE4-E76C-73A0D2E9684A}"/>
          </ac:graphicFrameMkLst>
        </pc:graphicFrameChg>
        <pc:cxnChg chg="add mod">
          <ac:chgData name="Xulin Chen" userId="9847f42d-7ff7-4fed-ba6f-bc3f718b21aa" providerId="ADAL" clId="{B644FF8E-40D3-4F4F-B3C9-E4AB544DBF16}" dt="2023-12-06T00:44:17.569" v="1722" actId="1036"/>
          <ac:cxnSpMkLst>
            <pc:docMk/>
            <pc:sldMk cId="2043218232" sldId="304"/>
            <ac:cxnSpMk id="2" creationId="{03664B7F-22C3-D8AC-F035-C3E069F2F300}"/>
          </ac:cxnSpMkLst>
        </pc:cxnChg>
        <pc:cxnChg chg="add mod">
          <ac:chgData name="Xulin Chen" userId="9847f42d-7ff7-4fed-ba6f-bc3f718b21aa" providerId="ADAL" clId="{B644FF8E-40D3-4F4F-B3C9-E4AB544DBF16}" dt="2023-12-06T00:44:17.569" v="1722" actId="1036"/>
          <ac:cxnSpMkLst>
            <pc:docMk/>
            <pc:sldMk cId="2043218232" sldId="304"/>
            <ac:cxnSpMk id="3" creationId="{981FA1F8-9141-898F-8D64-BC3A16751D89}"/>
          </ac:cxnSpMkLst>
        </pc:cxnChg>
        <pc:cxnChg chg="add mod">
          <ac:chgData name="Xulin Chen" userId="9847f42d-7ff7-4fed-ba6f-bc3f718b21aa" providerId="ADAL" clId="{B644FF8E-40D3-4F4F-B3C9-E4AB544DBF16}" dt="2023-12-06T00:44:17.569" v="1722" actId="1036"/>
          <ac:cxnSpMkLst>
            <pc:docMk/>
            <pc:sldMk cId="2043218232" sldId="304"/>
            <ac:cxnSpMk id="4" creationId="{3BC1F185-990E-E30B-D378-B4FB384E247D}"/>
          </ac:cxnSpMkLst>
        </pc:cxnChg>
        <pc:cxnChg chg="add mod">
          <ac:chgData name="Xulin Chen" userId="9847f42d-7ff7-4fed-ba6f-bc3f718b21aa" providerId="ADAL" clId="{B644FF8E-40D3-4F4F-B3C9-E4AB544DBF16}" dt="2023-12-06T00:44:17.569" v="1722" actId="1036"/>
          <ac:cxnSpMkLst>
            <pc:docMk/>
            <pc:sldMk cId="2043218232" sldId="304"/>
            <ac:cxnSpMk id="6" creationId="{004EB98A-69F5-7832-CA62-D575636FB377}"/>
          </ac:cxnSpMkLst>
        </pc:cxnChg>
      </pc:sldChg>
      <pc:sldChg chg="add">
        <pc:chgData name="Xulin Chen" userId="9847f42d-7ff7-4fed-ba6f-bc3f718b21aa" providerId="ADAL" clId="{B644FF8E-40D3-4F4F-B3C9-E4AB544DBF16}" dt="2023-12-06T00:26:42.345" v="366" actId="2890"/>
        <pc:sldMkLst>
          <pc:docMk/>
          <pc:sldMk cId="488689396" sldId="305"/>
        </pc:sldMkLst>
      </pc:sldChg>
      <pc:sldChg chg="addSp delSp modSp mod">
        <pc:chgData name="Xulin Chen" userId="9847f42d-7ff7-4fed-ba6f-bc3f718b21aa" providerId="ADAL" clId="{B644FF8E-40D3-4F4F-B3C9-E4AB544DBF16}" dt="2023-12-07T08:27:03.712" v="8980" actId="20577"/>
        <pc:sldMkLst>
          <pc:docMk/>
          <pc:sldMk cId="3340307134" sldId="306"/>
        </pc:sldMkLst>
        <pc:spChg chg="mod">
          <ac:chgData name="Xulin Chen" userId="9847f42d-7ff7-4fed-ba6f-bc3f718b21aa" providerId="ADAL" clId="{B644FF8E-40D3-4F4F-B3C9-E4AB544DBF16}" dt="2023-12-07T08:27:03.712" v="8980" actId="20577"/>
          <ac:spMkLst>
            <pc:docMk/>
            <pc:sldMk cId="3340307134" sldId="306"/>
            <ac:spMk id="2" creationId="{9D2CF125-5C81-2186-EABF-5CBBF3D3168A}"/>
          </ac:spMkLst>
        </pc:spChg>
        <pc:spChg chg="del mod">
          <ac:chgData name="Xulin Chen" userId="9847f42d-7ff7-4fed-ba6f-bc3f718b21aa" providerId="ADAL" clId="{B644FF8E-40D3-4F4F-B3C9-E4AB544DBF16}" dt="2023-12-07T08:12:28.764" v="8461" actId="478"/>
          <ac:spMkLst>
            <pc:docMk/>
            <pc:sldMk cId="3340307134" sldId="306"/>
            <ac:spMk id="5" creationId="{07C4840E-95DD-8DE7-1B98-EBB80CA197C1}"/>
          </ac:spMkLst>
        </pc:spChg>
        <pc:spChg chg="add del mod">
          <ac:chgData name="Xulin Chen" userId="9847f42d-7ff7-4fed-ba6f-bc3f718b21aa" providerId="ADAL" clId="{B644FF8E-40D3-4F4F-B3C9-E4AB544DBF16}" dt="2023-12-07T08:03:51.621" v="8019" actId="478"/>
          <ac:spMkLst>
            <pc:docMk/>
            <pc:sldMk cId="3340307134" sldId="306"/>
            <ac:spMk id="7" creationId="{9498A014-F1E9-D1FE-E841-E5A7A9AD3137}"/>
          </ac:spMkLst>
        </pc:spChg>
        <pc:spChg chg="add del mod">
          <ac:chgData name="Xulin Chen" userId="9847f42d-7ff7-4fed-ba6f-bc3f718b21aa" providerId="ADAL" clId="{B644FF8E-40D3-4F4F-B3C9-E4AB544DBF16}" dt="2023-12-07T08:06:38.985" v="8092" actId="478"/>
          <ac:spMkLst>
            <pc:docMk/>
            <pc:sldMk cId="3340307134" sldId="306"/>
            <ac:spMk id="8" creationId="{3A1052B5-4FA1-E0AF-C010-F51801486CE2}"/>
          </ac:spMkLst>
        </pc:spChg>
        <pc:spChg chg="add del mod">
          <ac:chgData name="Xulin Chen" userId="9847f42d-7ff7-4fed-ba6f-bc3f718b21aa" providerId="ADAL" clId="{B644FF8E-40D3-4F4F-B3C9-E4AB544DBF16}" dt="2023-12-07T08:06:43.058" v="8095" actId="478"/>
          <ac:spMkLst>
            <pc:docMk/>
            <pc:sldMk cId="3340307134" sldId="306"/>
            <ac:spMk id="9" creationId="{D497F726-3A95-7544-536F-9A5F5D9B6748}"/>
          </ac:spMkLst>
        </pc:spChg>
        <pc:spChg chg="add del mod">
          <ac:chgData name="Xulin Chen" userId="9847f42d-7ff7-4fed-ba6f-bc3f718b21aa" providerId="ADAL" clId="{B644FF8E-40D3-4F4F-B3C9-E4AB544DBF16}" dt="2023-12-07T08:03:53.247" v="8020" actId="478"/>
          <ac:spMkLst>
            <pc:docMk/>
            <pc:sldMk cId="3340307134" sldId="306"/>
            <ac:spMk id="10" creationId="{824FA146-6E79-0EDF-CFAC-FEFB22E41B22}"/>
          </ac:spMkLst>
        </pc:spChg>
        <pc:spChg chg="add del mod">
          <ac:chgData name="Xulin Chen" userId="9847f42d-7ff7-4fed-ba6f-bc3f718b21aa" providerId="ADAL" clId="{B644FF8E-40D3-4F4F-B3C9-E4AB544DBF16}" dt="2023-12-07T08:06:40.144" v="8093" actId="478"/>
          <ac:spMkLst>
            <pc:docMk/>
            <pc:sldMk cId="3340307134" sldId="306"/>
            <ac:spMk id="11" creationId="{56881B92-410A-0C00-B4EF-8E6EDAB7A1C9}"/>
          </ac:spMkLst>
        </pc:spChg>
        <pc:spChg chg="add del mod">
          <ac:chgData name="Xulin Chen" userId="9847f42d-7ff7-4fed-ba6f-bc3f718b21aa" providerId="ADAL" clId="{B644FF8E-40D3-4F4F-B3C9-E4AB544DBF16}" dt="2023-12-07T08:06:41.517" v="8094" actId="478"/>
          <ac:spMkLst>
            <pc:docMk/>
            <pc:sldMk cId="3340307134" sldId="306"/>
            <ac:spMk id="12" creationId="{83F0F076-6EB1-7750-CD25-054D5E3BF285}"/>
          </ac:spMkLst>
        </pc:spChg>
        <pc:spChg chg="add del mod">
          <ac:chgData name="Xulin Chen" userId="9847f42d-7ff7-4fed-ba6f-bc3f718b21aa" providerId="ADAL" clId="{B644FF8E-40D3-4F4F-B3C9-E4AB544DBF16}" dt="2023-12-07T08:06:35.561" v="8090" actId="478"/>
          <ac:spMkLst>
            <pc:docMk/>
            <pc:sldMk cId="3340307134" sldId="306"/>
            <ac:spMk id="13" creationId="{AA733348-0549-E0D7-67C2-30EC243D7B83}"/>
          </ac:spMkLst>
        </pc:spChg>
        <pc:spChg chg="add del mod">
          <ac:chgData name="Xulin Chen" userId="9847f42d-7ff7-4fed-ba6f-bc3f718b21aa" providerId="ADAL" clId="{B644FF8E-40D3-4F4F-B3C9-E4AB544DBF16}" dt="2023-12-07T08:06:37.309" v="8091" actId="478"/>
          <ac:spMkLst>
            <pc:docMk/>
            <pc:sldMk cId="3340307134" sldId="306"/>
            <ac:spMk id="14" creationId="{2E321600-329E-8761-AF2C-73DC0716A893}"/>
          </ac:spMkLst>
        </pc:spChg>
        <pc:spChg chg="add mod">
          <ac:chgData name="Xulin Chen" userId="9847f42d-7ff7-4fed-ba6f-bc3f718b21aa" providerId="ADAL" clId="{B644FF8E-40D3-4F4F-B3C9-E4AB544DBF16}" dt="2023-12-07T08:13:35.526" v="8496" actId="1036"/>
          <ac:spMkLst>
            <pc:docMk/>
            <pc:sldMk cId="3340307134" sldId="306"/>
            <ac:spMk id="15" creationId="{8D10D718-BB34-1432-FF0B-EE3E6E4E4BD5}"/>
          </ac:spMkLst>
        </pc:spChg>
        <pc:spChg chg="add mod">
          <ac:chgData name="Xulin Chen" userId="9847f42d-7ff7-4fed-ba6f-bc3f718b21aa" providerId="ADAL" clId="{B644FF8E-40D3-4F4F-B3C9-E4AB544DBF16}" dt="2023-12-07T08:13:35.526" v="8496" actId="1036"/>
          <ac:spMkLst>
            <pc:docMk/>
            <pc:sldMk cId="3340307134" sldId="306"/>
            <ac:spMk id="16" creationId="{05B5D2BD-ECA1-D757-048E-B1E922E90B89}"/>
          </ac:spMkLst>
        </pc:spChg>
        <pc:spChg chg="add mod">
          <ac:chgData name="Xulin Chen" userId="9847f42d-7ff7-4fed-ba6f-bc3f718b21aa" providerId="ADAL" clId="{B644FF8E-40D3-4F4F-B3C9-E4AB544DBF16}" dt="2023-12-07T08:13:35.526" v="8496" actId="1036"/>
          <ac:spMkLst>
            <pc:docMk/>
            <pc:sldMk cId="3340307134" sldId="306"/>
            <ac:spMk id="17" creationId="{715BD2F1-AE8B-C0E1-B1FE-5D66959C9245}"/>
          </ac:spMkLst>
        </pc:spChg>
        <pc:spChg chg="add mod">
          <ac:chgData name="Xulin Chen" userId="9847f42d-7ff7-4fed-ba6f-bc3f718b21aa" providerId="ADAL" clId="{B644FF8E-40D3-4F4F-B3C9-E4AB544DBF16}" dt="2023-12-07T08:13:35.526" v="8496" actId="1036"/>
          <ac:spMkLst>
            <pc:docMk/>
            <pc:sldMk cId="3340307134" sldId="306"/>
            <ac:spMk id="18" creationId="{8027665F-4552-30E0-225E-DA63631E639E}"/>
          </ac:spMkLst>
        </pc:spChg>
        <pc:spChg chg="add mod">
          <ac:chgData name="Xulin Chen" userId="9847f42d-7ff7-4fed-ba6f-bc3f718b21aa" providerId="ADAL" clId="{B644FF8E-40D3-4F4F-B3C9-E4AB544DBF16}" dt="2023-12-07T08:13:35.526" v="8496" actId="1036"/>
          <ac:spMkLst>
            <pc:docMk/>
            <pc:sldMk cId="3340307134" sldId="306"/>
            <ac:spMk id="19" creationId="{3B11C4B7-94E3-EB5E-00EE-370267275899}"/>
          </ac:spMkLst>
        </pc:spChg>
        <pc:spChg chg="add mod">
          <ac:chgData name="Xulin Chen" userId="9847f42d-7ff7-4fed-ba6f-bc3f718b21aa" providerId="ADAL" clId="{B644FF8E-40D3-4F4F-B3C9-E4AB544DBF16}" dt="2023-12-07T08:13:35.526" v="8496" actId="1036"/>
          <ac:spMkLst>
            <pc:docMk/>
            <pc:sldMk cId="3340307134" sldId="306"/>
            <ac:spMk id="20" creationId="{8642C9E1-5DDF-7189-1FF3-0126D85E2588}"/>
          </ac:spMkLst>
        </pc:spChg>
        <pc:spChg chg="add mod">
          <ac:chgData name="Xulin Chen" userId="9847f42d-7ff7-4fed-ba6f-bc3f718b21aa" providerId="ADAL" clId="{B644FF8E-40D3-4F4F-B3C9-E4AB544DBF16}" dt="2023-12-07T08:13:35.526" v="8496" actId="1036"/>
          <ac:spMkLst>
            <pc:docMk/>
            <pc:sldMk cId="3340307134" sldId="306"/>
            <ac:spMk id="21" creationId="{474F8D96-B097-E493-DACD-4A66F05D46C1}"/>
          </ac:spMkLst>
        </pc:spChg>
        <pc:spChg chg="add mod">
          <ac:chgData name="Xulin Chen" userId="9847f42d-7ff7-4fed-ba6f-bc3f718b21aa" providerId="ADAL" clId="{B644FF8E-40D3-4F4F-B3C9-E4AB544DBF16}" dt="2023-12-07T08:13:35.526" v="8496" actId="1036"/>
          <ac:spMkLst>
            <pc:docMk/>
            <pc:sldMk cId="3340307134" sldId="306"/>
            <ac:spMk id="22" creationId="{7FAD7F6C-163B-558E-C015-B1C2DC793455}"/>
          </ac:spMkLst>
        </pc:spChg>
        <pc:spChg chg="mod">
          <ac:chgData name="Xulin Chen" userId="9847f42d-7ff7-4fed-ba6f-bc3f718b21aa" providerId="ADAL" clId="{B644FF8E-40D3-4F4F-B3C9-E4AB544DBF16}" dt="2023-12-07T08:03:17.265" v="8013"/>
          <ac:spMkLst>
            <pc:docMk/>
            <pc:sldMk cId="3340307134" sldId="306"/>
            <ac:spMk id="28" creationId="{0D206909-872E-C8F8-4EAB-18B7E54D869E}"/>
          </ac:spMkLst>
        </pc:spChg>
        <pc:spChg chg="mod">
          <ac:chgData name="Xulin Chen" userId="9847f42d-7ff7-4fed-ba6f-bc3f718b21aa" providerId="ADAL" clId="{B644FF8E-40D3-4F4F-B3C9-E4AB544DBF16}" dt="2023-12-07T08:03:17.265" v="8013"/>
          <ac:spMkLst>
            <pc:docMk/>
            <pc:sldMk cId="3340307134" sldId="306"/>
            <ac:spMk id="29" creationId="{4F9CCC9E-97FF-D5DE-B9DE-3D86F637759D}"/>
          </ac:spMkLst>
        </pc:spChg>
        <pc:spChg chg="mod">
          <ac:chgData name="Xulin Chen" userId="9847f42d-7ff7-4fed-ba6f-bc3f718b21aa" providerId="ADAL" clId="{B644FF8E-40D3-4F4F-B3C9-E4AB544DBF16}" dt="2023-12-07T08:03:17.265" v="8013"/>
          <ac:spMkLst>
            <pc:docMk/>
            <pc:sldMk cId="3340307134" sldId="306"/>
            <ac:spMk id="30" creationId="{3DDFC6AA-F3B5-7BDE-7979-6545DCAA8217}"/>
          </ac:spMkLst>
        </pc:spChg>
        <pc:spChg chg="mod">
          <ac:chgData name="Xulin Chen" userId="9847f42d-7ff7-4fed-ba6f-bc3f718b21aa" providerId="ADAL" clId="{B644FF8E-40D3-4F4F-B3C9-E4AB544DBF16}" dt="2023-12-07T08:03:17.265" v="8013"/>
          <ac:spMkLst>
            <pc:docMk/>
            <pc:sldMk cId="3340307134" sldId="306"/>
            <ac:spMk id="31" creationId="{D4A64545-76F4-CAA2-391F-07FC567E79C1}"/>
          </ac:spMkLst>
        </pc:spChg>
        <pc:spChg chg="mod">
          <ac:chgData name="Xulin Chen" userId="9847f42d-7ff7-4fed-ba6f-bc3f718b21aa" providerId="ADAL" clId="{B644FF8E-40D3-4F4F-B3C9-E4AB544DBF16}" dt="2023-12-07T08:03:17.265" v="8013"/>
          <ac:spMkLst>
            <pc:docMk/>
            <pc:sldMk cId="3340307134" sldId="306"/>
            <ac:spMk id="32" creationId="{7F262E96-A826-4949-A765-D8E6EC21CE33}"/>
          </ac:spMkLst>
        </pc:spChg>
        <pc:spChg chg="mod">
          <ac:chgData name="Xulin Chen" userId="9847f42d-7ff7-4fed-ba6f-bc3f718b21aa" providerId="ADAL" clId="{B644FF8E-40D3-4F4F-B3C9-E4AB544DBF16}" dt="2023-12-07T08:03:17.265" v="8013"/>
          <ac:spMkLst>
            <pc:docMk/>
            <pc:sldMk cId="3340307134" sldId="306"/>
            <ac:spMk id="33" creationId="{506C8457-040D-8188-C87A-EF5499BEB2B9}"/>
          </ac:spMkLst>
        </pc:spChg>
        <pc:spChg chg="mod">
          <ac:chgData name="Xulin Chen" userId="9847f42d-7ff7-4fed-ba6f-bc3f718b21aa" providerId="ADAL" clId="{B644FF8E-40D3-4F4F-B3C9-E4AB544DBF16}" dt="2023-12-07T08:03:17.265" v="8013"/>
          <ac:spMkLst>
            <pc:docMk/>
            <pc:sldMk cId="3340307134" sldId="306"/>
            <ac:spMk id="34" creationId="{8B894961-D596-252F-0265-93CC9008E158}"/>
          </ac:spMkLst>
        </pc:spChg>
        <pc:spChg chg="mod">
          <ac:chgData name="Xulin Chen" userId="9847f42d-7ff7-4fed-ba6f-bc3f718b21aa" providerId="ADAL" clId="{B644FF8E-40D3-4F4F-B3C9-E4AB544DBF16}" dt="2023-12-07T08:03:17.265" v="8013"/>
          <ac:spMkLst>
            <pc:docMk/>
            <pc:sldMk cId="3340307134" sldId="306"/>
            <ac:spMk id="35" creationId="{C92A5207-FC5E-1129-B567-9C5C65B28C3F}"/>
          </ac:spMkLst>
        </pc:spChg>
        <pc:spChg chg="mod">
          <ac:chgData name="Xulin Chen" userId="9847f42d-7ff7-4fed-ba6f-bc3f718b21aa" providerId="ADAL" clId="{B644FF8E-40D3-4F4F-B3C9-E4AB544DBF16}" dt="2023-12-07T08:03:17.265" v="8013"/>
          <ac:spMkLst>
            <pc:docMk/>
            <pc:sldMk cId="3340307134" sldId="306"/>
            <ac:spMk id="36" creationId="{2D434879-28FF-371B-3E72-B1E510A6EB48}"/>
          </ac:spMkLst>
        </pc:spChg>
        <pc:spChg chg="mod">
          <ac:chgData name="Xulin Chen" userId="9847f42d-7ff7-4fed-ba6f-bc3f718b21aa" providerId="ADAL" clId="{B644FF8E-40D3-4F4F-B3C9-E4AB544DBF16}" dt="2023-12-07T08:03:17.265" v="8013"/>
          <ac:spMkLst>
            <pc:docMk/>
            <pc:sldMk cId="3340307134" sldId="306"/>
            <ac:spMk id="37" creationId="{8293503F-83D5-E1C7-3542-AA78AC589E1F}"/>
          </ac:spMkLst>
        </pc:spChg>
        <pc:spChg chg="mod">
          <ac:chgData name="Xulin Chen" userId="9847f42d-7ff7-4fed-ba6f-bc3f718b21aa" providerId="ADAL" clId="{B644FF8E-40D3-4F4F-B3C9-E4AB544DBF16}" dt="2023-12-07T08:03:17.265" v="8013"/>
          <ac:spMkLst>
            <pc:docMk/>
            <pc:sldMk cId="3340307134" sldId="306"/>
            <ac:spMk id="38" creationId="{9CBAE88B-CEF5-59D7-8294-0F2C7AE644FA}"/>
          </ac:spMkLst>
        </pc:spChg>
        <pc:spChg chg="mod">
          <ac:chgData name="Xulin Chen" userId="9847f42d-7ff7-4fed-ba6f-bc3f718b21aa" providerId="ADAL" clId="{B644FF8E-40D3-4F4F-B3C9-E4AB544DBF16}" dt="2023-12-07T08:03:17.265" v="8013"/>
          <ac:spMkLst>
            <pc:docMk/>
            <pc:sldMk cId="3340307134" sldId="306"/>
            <ac:spMk id="40" creationId="{17D03CC8-1B44-C7E8-F975-DF53FCDB0031}"/>
          </ac:spMkLst>
        </pc:spChg>
        <pc:spChg chg="mod">
          <ac:chgData name="Xulin Chen" userId="9847f42d-7ff7-4fed-ba6f-bc3f718b21aa" providerId="ADAL" clId="{B644FF8E-40D3-4F4F-B3C9-E4AB544DBF16}" dt="2023-12-07T08:03:17.265" v="8013"/>
          <ac:spMkLst>
            <pc:docMk/>
            <pc:sldMk cId="3340307134" sldId="306"/>
            <ac:spMk id="41" creationId="{4E7A335F-DAEE-7500-4E9B-C0FC94345773}"/>
          </ac:spMkLst>
        </pc:spChg>
        <pc:spChg chg="mod">
          <ac:chgData name="Xulin Chen" userId="9847f42d-7ff7-4fed-ba6f-bc3f718b21aa" providerId="ADAL" clId="{B644FF8E-40D3-4F4F-B3C9-E4AB544DBF16}" dt="2023-12-07T08:03:17.265" v="8013"/>
          <ac:spMkLst>
            <pc:docMk/>
            <pc:sldMk cId="3340307134" sldId="306"/>
            <ac:spMk id="42" creationId="{87F386CF-D77B-0B61-CE15-1124EB903CF3}"/>
          </ac:spMkLst>
        </pc:spChg>
        <pc:spChg chg="mod">
          <ac:chgData name="Xulin Chen" userId="9847f42d-7ff7-4fed-ba6f-bc3f718b21aa" providerId="ADAL" clId="{B644FF8E-40D3-4F4F-B3C9-E4AB544DBF16}" dt="2023-12-07T08:03:17.265" v="8013"/>
          <ac:spMkLst>
            <pc:docMk/>
            <pc:sldMk cId="3340307134" sldId="306"/>
            <ac:spMk id="44" creationId="{589EE583-BA11-634E-17C3-57C248FCD8A7}"/>
          </ac:spMkLst>
        </pc:spChg>
        <pc:spChg chg="mod">
          <ac:chgData name="Xulin Chen" userId="9847f42d-7ff7-4fed-ba6f-bc3f718b21aa" providerId="ADAL" clId="{B644FF8E-40D3-4F4F-B3C9-E4AB544DBF16}" dt="2023-12-07T08:03:17.265" v="8013"/>
          <ac:spMkLst>
            <pc:docMk/>
            <pc:sldMk cId="3340307134" sldId="306"/>
            <ac:spMk id="45" creationId="{E09B5658-4729-0944-3320-6DB6B65AB87F}"/>
          </ac:spMkLst>
        </pc:spChg>
        <pc:spChg chg="mod">
          <ac:chgData name="Xulin Chen" userId="9847f42d-7ff7-4fed-ba6f-bc3f718b21aa" providerId="ADAL" clId="{B644FF8E-40D3-4F4F-B3C9-E4AB544DBF16}" dt="2023-12-07T08:03:17.265" v="8013"/>
          <ac:spMkLst>
            <pc:docMk/>
            <pc:sldMk cId="3340307134" sldId="306"/>
            <ac:spMk id="46" creationId="{FFAB3E0D-E7BF-49EE-FCB8-59BE9923C1CA}"/>
          </ac:spMkLst>
        </pc:spChg>
        <pc:spChg chg="mod">
          <ac:chgData name="Xulin Chen" userId="9847f42d-7ff7-4fed-ba6f-bc3f718b21aa" providerId="ADAL" clId="{B644FF8E-40D3-4F4F-B3C9-E4AB544DBF16}" dt="2023-12-07T08:03:17.265" v="8013"/>
          <ac:spMkLst>
            <pc:docMk/>
            <pc:sldMk cId="3340307134" sldId="306"/>
            <ac:spMk id="47" creationId="{755BAE18-CD04-7E98-0E80-5C2B299E1687}"/>
          </ac:spMkLst>
        </pc:spChg>
        <pc:spChg chg="mod">
          <ac:chgData name="Xulin Chen" userId="9847f42d-7ff7-4fed-ba6f-bc3f718b21aa" providerId="ADAL" clId="{B644FF8E-40D3-4F4F-B3C9-E4AB544DBF16}" dt="2023-12-07T08:03:17.265" v="8013"/>
          <ac:spMkLst>
            <pc:docMk/>
            <pc:sldMk cId="3340307134" sldId="306"/>
            <ac:spMk id="48" creationId="{91FC463B-C7D8-9AAF-276E-9934835B3328}"/>
          </ac:spMkLst>
        </pc:spChg>
        <pc:spChg chg="mod">
          <ac:chgData name="Xulin Chen" userId="9847f42d-7ff7-4fed-ba6f-bc3f718b21aa" providerId="ADAL" clId="{B644FF8E-40D3-4F4F-B3C9-E4AB544DBF16}" dt="2023-12-07T08:03:17.265" v="8013"/>
          <ac:spMkLst>
            <pc:docMk/>
            <pc:sldMk cId="3340307134" sldId="306"/>
            <ac:spMk id="49" creationId="{78BA440B-53EB-8931-12F7-089604F03661}"/>
          </ac:spMkLst>
        </pc:spChg>
        <pc:spChg chg="mod">
          <ac:chgData name="Xulin Chen" userId="9847f42d-7ff7-4fed-ba6f-bc3f718b21aa" providerId="ADAL" clId="{B644FF8E-40D3-4F4F-B3C9-E4AB544DBF16}" dt="2023-12-07T08:03:17.265" v="8013"/>
          <ac:spMkLst>
            <pc:docMk/>
            <pc:sldMk cId="3340307134" sldId="306"/>
            <ac:spMk id="50" creationId="{157F62AD-F00B-41BC-1F24-77490464978B}"/>
          </ac:spMkLst>
        </pc:spChg>
        <pc:spChg chg="mod">
          <ac:chgData name="Xulin Chen" userId="9847f42d-7ff7-4fed-ba6f-bc3f718b21aa" providerId="ADAL" clId="{B644FF8E-40D3-4F4F-B3C9-E4AB544DBF16}" dt="2023-12-07T08:03:17.265" v="8013"/>
          <ac:spMkLst>
            <pc:docMk/>
            <pc:sldMk cId="3340307134" sldId="306"/>
            <ac:spMk id="51" creationId="{404D7F97-7093-FD83-E0DA-7E70E5752ACF}"/>
          </ac:spMkLst>
        </pc:spChg>
        <pc:spChg chg="mod">
          <ac:chgData name="Xulin Chen" userId="9847f42d-7ff7-4fed-ba6f-bc3f718b21aa" providerId="ADAL" clId="{B644FF8E-40D3-4F4F-B3C9-E4AB544DBF16}" dt="2023-12-07T08:03:17.265" v="8013"/>
          <ac:spMkLst>
            <pc:docMk/>
            <pc:sldMk cId="3340307134" sldId="306"/>
            <ac:spMk id="52" creationId="{8571469E-C39C-9CFE-6782-161FE5FDE6F0}"/>
          </ac:spMkLst>
        </pc:spChg>
        <pc:spChg chg="mod">
          <ac:chgData name="Xulin Chen" userId="9847f42d-7ff7-4fed-ba6f-bc3f718b21aa" providerId="ADAL" clId="{B644FF8E-40D3-4F4F-B3C9-E4AB544DBF16}" dt="2023-12-07T08:03:17.265" v="8013"/>
          <ac:spMkLst>
            <pc:docMk/>
            <pc:sldMk cId="3340307134" sldId="306"/>
            <ac:spMk id="53" creationId="{DA983D65-53D2-D61D-A9E5-99474815B931}"/>
          </ac:spMkLst>
        </pc:spChg>
        <pc:spChg chg="mod">
          <ac:chgData name="Xulin Chen" userId="9847f42d-7ff7-4fed-ba6f-bc3f718b21aa" providerId="ADAL" clId="{B644FF8E-40D3-4F4F-B3C9-E4AB544DBF16}" dt="2023-12-07T08:03:17.265" v="8013"/>
          <ac:spMkLst>
            <pc:docMk/>
            <pc:sldMk cId="3340307134" sldId="306"/>
            <ac:spMk id="54" creationId="{DAA402A1-99AA-155C-43D3-27DF701E91C5}"/>
          </ac:spMkLst>
        </pc:spChg>
        <pc:spChg chg="mod">
          <ac:chgData name="Xulin Chen" userId="9847f42d-7ff7-4fed-ba6f-bc3f718b21aa" providerId="ADAL" clId="{B644FF8E-40D3-4F4F-B3C9-E4AB544DBF16}" dt="2023-12-07T08:03:17.265" v="8013"/>
          <ac:spMkLst>
            <pc:docMk/>
            <pc:sldMk cId="3340307134" sldId="306"/>
            <ac:spMk id="55" creationId="{DFDA4F03-3828-CD44-0E3F-6B6058814680}"/>
          </ac:spMkLst>
        </pc:spChg>
        <pc:spChg chg="mod">
          <ac:chgData name="Xulin Chen" userId="9847f42d-7ff7-4fed-ba6f-bc3f718b21aa" providerId="ADAL" clId="{B644FF8E-40D3-4F4F-B3C9-E4AB544DBF16}" dt="2023-12-07T08:03:17.265" v="8013"/>
          <ac:spMkLst>
            <pc:docMk/>
            <pc:sldMk cId="3340307134" sldId="306"/>
            <ac:spMk id="56" creationId="{20EF6E04-30A5-CCDC-E8C4-AA5585CFE5BA}"/>
          </ac:spMkLst>
        </pc:spChg>
        <pc:spChg chg="mod">
          <ac:chgData name="Xulin Chen" userId="9847f42d-7ff7-4fed-ba6f-bc3f718b21aa" providerId="ADAL" clId="{B644FF8E-40D3-4F4F-B3C9-E4AB544DBF16}" dt="2023-12-07T08:03:17.265" v="8013"/>
          <ac:spMkLst>
            <pc:docMk/>
            <pc:sldMk cId="3340307134" sldId="306"/>
            <ac:spMk id="57" creationId="{9222EB96-CE25-4610-CEA2-ACD878409EFA}"/>
          </ac:spMkLst>
        </pc:spChg>
        <pc:spChg chg="mod">
          <ac:chgData name="Xulin Chen" userId="9847f42d-7ff7-4fed-ba6f-bc3f718b21aa" providerId="ADAL" clId="{B644FF8E-40D3-4F4F-B3C9-E4AB544DBF16}" dt="2023-12-07T08:03:17.265" v="8013"/>
          <ac:spMkLst>
            <pc:docMk/>
            <pc:sldMk cId="3340307134" sldId="306"/>
            <ac:spMk id="58" creationId="{FC84B3F2-4E0A-4642-11B2-FB825401F561}"/>
          </ac:spMkLst>
        </pc:spChg>
        <pc:spChg chg="mod">
          <ac:chgData name="Xulin Chen" userId="9847f42d-7ff7-4fed-ba6f-bc3f718b21aa" providerId="ADAL" clId="{B644FF8E-40D3-4F4F-B3C9-E4AB544DBF16}" dt="2023-12-07T08:03:17.265" v="8013"/>
          <ac:spMkLst>
            <pc:docMk/>
            <pc:sldMk cId="3340307134" sldId="306"/>
            <ac:spMk id="59" creationId="{29845571-008B-E79C-6440-719307BD31E5}"/>
          </ac:spMkLst>
        </pc:spChg>
        <pc:spChg chg="mod">
          <ac:chgData name="Xulin Chen" userId="9847f42d-7ff7-4fed-ba6f-bc3f718b21aa" providerId="ADAL" clId="{B644FF8E-40D3-4F4F-B3C9-E4AB544DBF16}" dt="2023-12-07T08:03:17.265" v="8013"/>
          <ac:spMkLst>
            <pc:docMk/>
            <pc:sldMk cId="3340307134" sldId="306"/>
            <ac:spMk id="60" creationId="{FC5385B8-452D-90F1-671E-FF688A1B2385}"/>
          </ac:spMkLst>
        </pc:spChg>
        <pc:spChg chg="mod">
          <ac:chgData name="Xulin Chen" userId="9847f42d-7ff7-4fed-ba6f-bc3f718b21aa" providerId="ADAL" clId="{B644FF8E-40D3-4F4F-B3C9-E4AB544DBF16}" dt="2023-12-07T08:03:17.265" v="8013"/>
          <ac:spMkLst>
            <pc:docMk/>
            <pc:sldMk cId="3340307134" sldId="306"/>
            <ac:spMk id="62" creationId="{37867E9F-4970-ADBC-127B-D574F5ACCDC6}"/>
          </ac:spMkLst>
        </pc:spChg>
        <pc:spChg chg="mod">
          <ac:chgData name="Xulin Chen" userId="9847f42d-7ff7-4fed-ba6f-bc3f718b21aa" providerId="ADAL" clId="{B644FF8E-40D3-4F4F-B3C9-E4AB544DBF16}" dt="2023-12-07T08:03:17.265" v="8013"/>
          <ac:spMkLst>
            <pc:docMk/>
            <pc:sldMk cId="3340307134" sldId="306"/>
            <ac:spMk id="63" creationId="{9471FF43-8A5E-B3DC-9F98-9BE7E2BEC70B}"/>
          </ac:spMkLst>
        </pc:spChg>
        <pc:spChg chg="mod">
          <ac:chgData name="Xulin Chen" userId="9847f42d-7ff7-4fed-ba6f-bc3f718b21aa" providerId="ADAL" clId="{B644FF8E-40D3-4F4F-B3C9-E4AB544DBF16}" dt="2023-12-07T08:03:17.265" v="8013"/>
          <ac:spMkLst>
            <pc:docMk/>
            <pc:sldMk cId="3340307134" sldId="306"/>
            <ac:spMk id="64" creationId="{184772D6-4E17-7605-7E20-E412E9070680}"/>
          </ac:spMkLst>
        </pc:spChg>
        <pc:spChg chg="mod">
          <ac:chgData name="Xulin Chen" userId="9847f42d-7ff7-4fed-ba6f-bc3f718b21aa" providerId="ADAL" clId="{B644FF8E-40D3-4F4F-B3C9-E4AB544DBF16}" dt="2023-12-07T08:03:17.265" v="8013"/>
          <ac:spMkLst>
            <pc:docMk/>
            <pc:sldMk cId="3340307134" sldId="306"/>
            <ac:spMk id="65" creationId="{81165DFC-EDBF-1D17-884E-369A92A776E5}"/>
          </ac:spMkLst>
        </pc:spChg>
        <pc:spChg chg="mod">
          <ac:chgData name="Xulin Chen" userId="9847f42d-7ff7-4fed-ba6f-bc3f718b21aa" providerId="ADAL" clId="{B644FF8E-40D3-4F4F-B3C9-E4AB544DBF16}" dt="2023-12-07T08:03:17.265" v="8013"/>
          <ac:spMkLst>
            <pc:docMk/>
            <pc:sldMk cId="3340307134" sldId="306"/>
            <ac:spMk id="66" creationId="{C06570C7-851D-C8D7-0C12-984A1CD6D251}"/>
          </ac:spMkLst>
        </pc:spChg>
        <pc:spChg chg="mod">
          <ac:chgData name="Xulin Chen" userId="9847f42d-7ff7-4fed-ba6f-bc3f718b21aa" providerId="ADAL" clId="{B644FF8E-40D3-4F4F-B3C9-E4AB544DBF16}" dt="2023-12-07T08:03:17.265" v="8013"/>
          <ac:spMkLst>
            <pc:docMk/>
            <pc:sldMk cId="3340307134" sldId="306"/>
            <ac:spMk id="67" creationId="{8DCAF9E1-4027-56EE-87EC-7E68E27F7BD5}"/>
          </ac:spMkLst>
        </pc:spChg>
        <pc:spChg chg="mod">
          <ac:chgData name="Xulin Chen" userId="9847f42d-7ff7-4fed-ba6f-bc3f718b21aa" providerId="ADAL" clId="{B644FF8E-40D3-4F4F-B3C9-E4AB544DBF16}" dt="2023-12-07T08:03:17.265" v="8013"/>
          <ac:spMkLst>
            <pc:docMk/>
            <pc:sldMk cId="3340307134" sldId="306"/>
            <ac:spMk id="68" creationId="{211E2029-5EAA-37B8-03EA-E3628B11974C}"/>
          </ac:spMkLst>
        </pc:spChg>
        <pc:spChg chg="mod">
          <ac:chgData name="Xulin Chen" userId="9847f42d-7ff7-4fed-ba6f-bc3f718b21aa" providerId="ADAL" clId="{B644FF8E-40D3-4F4F-B3C9-E4AB544DBF16}" dt="2023-12-07T08:03:17.265" v="8013"/>
          <ac:spMkLst>
            <pc:docMk/>
            <pc:sldMk cId="3340307134" sldId="306"/>
            <ac:spMk id="69" creationId="{5AE5D48D-25CD-432A-550F-5286754FB1BC}"/>
          </ac:spMkLst>
        </pc:spChg>
        <pc:spChg chg="mod">
          <ac:chgData name="Xulin Chen" userId="9847f42d-7ff7-4fed-ba6f-bc3f718b21aa" providerId="ADAL" clId="{B644FF8E-40D3-4F4F-B3C9-E4AB544DBF16}" dt="2023-12-07T08:03:17.265" v="8013"/>
          <ac:spMkLst>
            <pc:docMk/>
            <pc:sldMk cId="3340307134" sldId="306"/>
            <ac:spMk id="70" creationId="{431650EE-A200-4BEA-7A84-EC88856222FE}"/>
          </ac:spMkLst>
        </pc:spChg>
        <pc:spChg chg="mod">
          <ac:chgData name="Xulin Chen" userId="9847f42d-7ff7-4fed-ba6f-bc3f718b21aa" providerId="ADAL" clId="{B644FF8E-40D3-4F4F-B3C9-E4AB544DBF16}" dt="2023-12-07T08:03:17.265" v="8013"/>
          <ac:spMkLst>
            <pc:docMk/>
            <pc:sldMk cId="3340307134" sldId="306"/>
            <ac:spMk id="71" creationId="{E70A22AB-0FA5-4A6C-8128-10B4083DE4BE}"/>
          </ac:spMkLst>
        </pc:spChg>
        <pc:spChg chg="mod">
          <ac:chgData name="Xulin Chen" userId="9847f42d-7ff7-4fed-ba6f-bc3f718b21aa" providerId="ADAL" clId="{B644FF8E-40D3-4F4F-B3C9-E4AB544DBF16}" dt="2023-12-07T08:03:17.265" v="8013"/>
          <ac:spMkLst>
            <pc:docMk/>
            <pc:sldMk cId="3340307134" sldId="306"/>
            <ac:spMk id="72" creationId="{A54D4E82-976B-EB54-7FC5-10BDC1CE5BE0}"/>
          </ac:spMkLst>
        </pc:spChg>
        <pc:spChg chg="mod">
          <ac:chgData name="Xulin Chen" userId="9847f42d-7ff7-4fed-ba6f-bc3f718b21aa" providerId="ADAL" clId="{B644FF8E-40D3-4F4F-B3C9-E4AB544DBF16}" dt="2023-12-07T08:03:17.265" v="8013"/>
          <ac:spMkLst>
            <pc:docMk/>
            <pc:sldMk cId="3340307134" sldId="306"/>
            <ac:spMk id="73" creationId="{C910B9AF-F0F4-0282-3BA9-FB2ABFC03BAE}"/>
          </ac:spMkLst>
        </pc:spChg>
        <pc:spChg chg="mod">
          <ac:chgData name="Xulin Chen" userId="9847f42d-7ff7-4fed-ba6f-bc3f718b21aa" providerId="ADAL" clId="{B644FF8E-40D3-4F4F-B3C9-E4AB544DBF16}" dt="2023-12-07T08:03:17.265" v="8013"/>
          <ac:spMkLst>
            <pc:docMk/>
            <pc:sldMk cId="3340307134" sldId="306"/>
            <ac:spMk id="74" creationId="{C059B596-3A1C-8CA2-ABB5-AFC6441FEEE9}"/>
          </ac:spMkLst>
        </pc:spChg>
        <pc:spChg chg="mod">
          <ac:chgData name="Xulin Chen" userId="9847f42d-7ff7-4fed-ba6f-bc3f718b21aa" providerId="ADAL" clId="{B644FF8E-40D3-4F4F-B3C9-E4AB544DBF16}" dt="2023-12-07T08:03:17.265" v="8013"/>
          <ac:spMkLst>
            <pc:docMk/>
            <pc:sldMk cId="3340307134" sldId="306"/>
            <ac:spMk id="75" creationId="{813512D1-EC85-FB43-0C46-E18B3FBAAE2F}"/>
          </ac:spMkLst>
        </pc:spChg>
        <pc:spChg chg="mod">
          <ac:chgData name="Xulin Chen" userId="9847f42d-7ff7-4fed-ba6f-bc3f718b21aa" providerId="ADAL" clId="{B644FF8E-40D3-4F4F-B3C9-E4AB544DBF16}" dt="2023-12-07T08:03:17.265" v="8013"/>
          <ac:spMkLst>
            <pc:docMk/>
            <pc:sldMk cId="3340307134" sldId="306"/>
            <ac:spMk id="76" creationId="{089D2533-7495-8D7E-29AB-0418B25D645B}"/>
          </ac:spMkLst>
        </pc:spChg>
        <pc:spChg chg="add mod">
          <ac:chgData name="Xulin Chen" userId="9847f42d-7ff7-4fed-ba6f-bc3f718b21aa" providerId="ADAL" clId="{B644FF8E-40D3-4F4F-B3C9-E4AB544DBF16}" dt="2023-12-07T08:13:35.526" v="8496" actId="1036"/>
          <ac:spMkLst>
            <pc:docMk/>
            <pc:sldMk cId="3340307134" sldId="306"/>
            <ac:spMk id="78" creationId="{DEDAB716-848B-C5C9-8150-2420E84A50EA}"/>
          </ac:spMkLst>
        </pc:spChg>
        <pc:spChg chg="add mod">
          <ac:chgData name="Xulin Chen" userId="9847f42d-7ff7-4fed-ba6f-bc3f718b21aa" providerId="ADAL" clId="{B644FF8E-40D3-4F4F-B3C9-E4AB544DBF16}" dt="2023-12-07T08:24:58.328" v="8939" actId="20577"/>
          <ac:spMkLst>
            <pc:docMk/>
            <pc:sldMk cId="3340307134" sldId="306"/>
            <ac:spMk id="80" creationId="{352BA238-3DF1-78B6-341F-1F442DB222E7}"/>
          </ac:spMkLst>
        </pc:spChg>
        <pc:spChg chg="add mod">
          <ac:chgData name="Xulin Chen" userId="9847f42d-7ff7-4fed-ba6f-bc3f718b21aa" providerId="ADAL" clId="{B644FF8E-40D3-4F4F-B3C9-E4AB544DBF16}" dt="2023-12-07T08:13:35.526" v="8496" actId="1036"/>
          <ac:spMkLst>
            <pc:docMk/>
            <pc:sldMk cId="3340307134" sldId="306"/>
            <ac:spMk id="95" creationId="{23B3B986-859D-A8FA-9EED-E97F090D659A}"/>
          </ac:spMkLst>
        </pc:spChg>
        <pc:spChg chg="add mod">
          <ac:chgData name="Xulin Chen" userId="9847f42d-7ff7-4fed-ba6f-bc3f718b21aa" providerId="ADAL" clId="{B644FF8E-40D3-4F4F-B3C9-E4AB544DBF16}" dt="2023-12-07T08:25:21.893" v="8951" actId="20577"/>
          <ac:spMkLst>
            <pc:docMk/>
            <pc:sldMk cId="3340307134" sldId="306"/>
            <ac:spMk id="96" creationId="{29E683F5-D7BD-109C-970E-792F9926EED8}"/>
          </ac:spMkLst>
        </pc:spChg>
        <pc:spChg chg="add mod">
          <ac:chgData name="Xulin Chen" userId="9847f42d-7ff7-4fed-ba6f-bc3f718b21aa" providerId="ADAL" clId="{B644FF8E-40D3-4F4F-B3C9-E4AB544DBF16}" dt="2023-12-07T08:13:35.526" v="8496" actId="1036"/>
          <ac:spMkLst>
            <pc:docMk/>
            <pc:sldMk cId="3340307134" sldId="306"/>
            <ac:spMk id="97" creationId="{446B77C3-0EF5-22A6-39FB-476837B0E7BA}"/>
          </ac:spMkLst>
        </pc:spChg>
        <pc:spChg chg="add mod">
          <ac:chgData name="Xulin Chen" userId="9847f42d-7ff7-4fed-ba6f-bc3f718b21aa" providerId="ADAL" clId="{B644FF8E-40D3-4F4F-B3C9-E4AB544DBF16}" dt="2023-12-07T08:26:07.968" v="8976" actId="20577"/>
          <ac:spMkLst>
            <pc:docMk/>
            <pc:sldMk cId="3340307134" sldId="306"/>
            <ac:spMk id="98" creationId="{C2ED151D-62F0-282D-BB80-6B06316EE5EE}"/>
          </ac:spMkLst>
        </pc:spChg>
        <pc:spChg chg="add mod">
          <ac:chgData name="Xulin Chen" userId="9847f42d-7ff7-4fed-ba6f-bc3f718b21aa" providerId="ADAL" clId="{B644FF8E-40D3-4F4F-B3C9-E4AB544DBF16}" dt="2023-12-07T08:13:35.526" v="8496" actId="1036"/>
          <ac:spMkLst>
            <pc:docMk/>
            <pc:sldMk cId="3340307134" sldId="306"/>
            <ac:spMk id="99" creationId="{8B7BEEDB-E89B-5F86-6B4D-2E5616D9DDB2}"/>
          </ac:spMkLst>
        </pc:spChg>
        <pc:spChg chg="add mod">
          <ac:chgData name="Xulin Chen" userId="9847f42d-7ff7-4fed-ba6f-bc3f718b21aa" providerId="ADAL" clId="{B644FF8E-40D3-4F4F-B3C9-E4AB544DBF16}" dt="2023-12-07T08:13:35.526" v="8496" actId="1036"/>
          <ac:spMkLst>
            <pc:docMk/>
            <pc:sldMk cId="3340307134" sldId="306"/>
            <ac:spMk id="100" creationId="{19C41635-5CB3-34DF-9203-7D4BE2DEE722}"/>
          </ac:spMkLst>
        </pc:spChg>
        <pc:spChg chg="add del mod">
          <ac:chgData name="Xulin Chen" userId="9847f42d-7ff7-4fed-ba6f-bc3f718b21aa" providerId="ADAL" clId="{B644FF8E-40D3-4F4F-B3C9-E4AB544DBF16}" dt="2023-12-07T08:13:20.037" v="8467" actId="478"/>
          <ac:spMkLst>
            <pc:docMk/>
            <pc:sldMk cId="3340307134" sldId="306"/>
            <ac:spMk id="101" creationId="{B104E7E0-B37C-5632-D0AE-19F977456A4B}"/>
          </ac:spMkLst>
        </pc:spChg>
        <pc:spChg chg="add mod">
          <ac:chgData name="Xulin Chen" userId="9847f42d-7ff7-4fed-ba6f-bc3f718b21aa" providerId="ADAL" clId="{B644FF8E-40D3-4F4F-B3C9-E4AB544DBF16}" dt="2023-12-07T08:13:46.530" v="8513" actId="1076"/>
          <ac:spMkLst>
            <pc:docMk/>
            <pc:sldMk cId="3340307134" sldId="306"/>
            <ac:spMk id="102" creationId="{38CD6DD5-B210-94CD-4C3F-310FBFAC78A5}"/>
          </ac:spMkLst>
        </pc:spChg>
        <pc:grpChg chg="add del mod">
          <ac:chgData name="Xulin Chen" userId="9847f42d-7ff7-4fed-ba6f-bc3f718b21aa" providerId="ADAL" clId="{B644FF8E-40D3-4F4F-B3C9-E4AB544DBF16}" dt="2023-12-07T08:16:34.639" v="8702" actId="478"/>
          <ac:grpSpMkLst>
            <pc:docMk/>
            <pc:sldMk cId="3340307134" sldId="306"/>
            <ac:grpSpMk id="27" creationId="{69FDA18E-E98D-08D4-C01D-225458948089}"/>
          </ac:grpSpMkLst>
        </pc:grpChg>
        <pc:grpChg chg="add del mod">
          <ac:chgData name="Xulin Chen" userId="9847f42d-7ff7-4fed-ba6f-bc3f718b21aa" providerId="ADAL" clId="{B644FF8E-40D3-4F4F-B3C9-E4AB544DBF16}" dt="2023-12-07T08:16:33.310" v="8701" actId="478"/>
          <ac:grpSpMkLst>
            <pc:docMk/>
            <pc:sldMk cId="3340307134" sldId="306"/>
            <ac:grpSpMk id="39" creationId="{2BA90923-BB0B-FA96-F8FB-D3791739E13B}"/>
          </ac:grpSpMkLst>
        </pc:grpChg>
        <pc:grpChg chg="add del mod">
          <ac:chgData name="Xulin Chen" userId="9847f42d-7ff7-4fed-ba6f-bc3f718b21aa" providerId="ADAL" clId="{B644FF8E-40D3-4F4F-B3C9-E4AB544DBF16}" dt="2023-12-07T08:16:38.955" v="8703" actId="478"/>
          <ac:grpSpMkLst>
            <pc:docMk/>
            <pc:sldMk cId="3340307134" sldId="306"/>
            <ac:grpSpMk id="43" creationId="{4D474AC0-738D-1336-0CE3-16D7BEC118B0}"/>
          </ac:grpSpMkLst>
        </pc:grpChg>
        <pc:grpChg chg="add del mod">
          <ac:chgData name="Xulin Chen" userId="9847f42d-7ff7-4fed-ba6f-bc3f718b21aa" providerId="ADAL" clId="{B644FF8E-40D3-4F4F-B3C9-E4AB544DBF16}" dt="2023-12-07T08:16:31.537" v="8700" actId="478"/>
          <ac:grpSpMkLst>
            <pc:docMk/>
            <pc:sldMk cId="3340307134" sldId="306"/>
            <ac:grpSpMk id="61" creationId="{EFAFBED0-EAC8-9FBB-D0A1-10AF80A92C98}"/>
          </ac:grpSpMkLst>
        </pc:grpChg>
        <pc:graphicFrameChg chg="modGraphic">
          <ac:chgData name="Xulin Chen" userId="9847f42d-7ff7-4fed-ba6f-bc3f718b21aa" providerId="ADAL" clId="{B644FF8E-40D3-4F4F-B3C9-E4AB544DBF16}" dt="2023-12-07T06:29:35.448" v="5682" actId="313"/>
          <ac:graphicFrameMkLst>
            <pc:docMk/>
            <pc:sldMk cId="3340307134" sldId="306"/>
            <ac:graphicFrameMk id="6" creationId="{B7B0E691-D31D-DBFB-1B39-FA538D75BB95}"/>
          </ac:graphicFrameMkLst>
        </pc:graphicFrameChg>
        <pc:picChg chg="add mod">
          <ac:chgData name="Xulin Chen" userId="9847f42d-7ff7-4fed-ba6f-bc3f718b21aa" providerId="ADAL" clId="{B644FF8E-40D3-4F4F-B3C9-E4AB544DBF16}" dt="2023-12-07T08:17:18.996" v="8709" actId="1076"/>
          <ac:picMkLst>
            <pc:docMk/>
            <pc:sldMk cId="3340307134" sldId="306"/>
            <ac:picMk id="104" creationId="{6764D379-E846-114B-FDE1-69A9FD5775F6}"/>
          </ac:picMkLst>
        </pc:picChg>
        <pc:picChg chg="add mod">
          <ac:chgData name="Xulin Chen" userId="9847f42d-7ff7-4fed-ba6f-bc3f718b21aa" providerId="ADAL" clId="{B644FF8E-40D3-4F4F-B3C9-E4AB544DBF16}" dt="2023-12-07T08:18:29.248" v="8715" actId="207"/>
          <ac:picMkLst>
            <pc:docMk/>
            <pc:sldMk cId="3340307134" sldId="306"/>
            <ac:picMk id="106" creationId="{A2437911-C70F-5670-F4F3-EEBE7B5CBA02}"/>
          </ac:picMkLst>
        </pc:picChg>
        <pc:picChg chg="add mod">
          <ac:chgData name="Xulin Chen" userId="9847f42d-7ff7-4fed-ba6f-bc3f718b21aa" providerId="ADAL" clId="{B644FF8E-40D3-4F4F-B3C9-E4AB544DBF16}" dt="2023-12-07T08:19:15.639" v="8719" actId="207"/>
          <ac:picMkLst>
            <pc:docMk/>
            <pc:sldMk cId="3340307134" sldId="306"/>
            <ac:picMk id="108" creationId="{066CEEEA-B130-D185-220F-54A6FB52ED4B}"/>
          </ac:picMkLst>
        </pc:picChg>
        <pc:picChg chg="add mod">
          <ac:chgData name="Xulin Chen" userId="9847f42d-7ff7-4fed-ba6f-bc3f718b21aa" providerId="ADAL" clId="{B644FF8E-40D3-4F4F-B3C9-E4AB544DBF16}" dt="2023-12-07T08:21:27.672" v="8726" actId="1076"/>
          <ac:picMkLst>
            <pc:docMk/>
            <pc:sldMk cId="3340307134" sldId="306"/>
            <ac:picMk id="110" creationId="{DAFA730A-C4F7-6770-45AB-F51944440BFB}"/>
          </ac:picMkLst>
        </pc:picChg>
        <pc:cxnChg chg="add mod">
          <ac:chgData name="Xulin Chen" userId="9847f42d-7ff7-4fed-ba6f-bc3f718b21aa" providerId="ADAL" clId="{B644FF8E-40D3-4F4F-B3C9-E4AB544DBF16}" dt="2023-12-07T08:13:35.526" v="8496" actId="1036"/>
          <ac:cxnSpMkLst>
            <pc:docMk/>
            <pc:sldMk cId="3340307134" sldId="306"/>
            <ac:cxnSpMk id="23" creationId="{83CB5F0D-A392-9B41-B72F-216D9019E15D}"/>
          </ac:cxnSpMkLst>
        </pc:cxnChg>
        <pc:cxnChg chg="add mod">
          <ac:chgData name="Xulin Chen" userId="9847f42d-7ff7-4fed-ba6f-bc3f718b21aa" providerId="ADAL" clId="{B644FF8E-40D3-4F4F-B3C9-E4AB544DBF16}" dt="2023-12-07T08:13:35.526" v="8496" actId="1036"/>
          <ac:cxnSpMkLst>
            <pc:docMk/>
            <pc:sldMk cId="3340307134" sldId="306"/>
            <ac:cxnSpMk id="24" creationId="{2D787558-B8AA-0C51-6CB6-9F94AF80EEC2}"/>
          </ac:cxnSpMkLst>
        </pc:cxnChg>
        <pc:cxnChg chg="add mod">
          <ac:chgData name="Xulin Chen" userId="9847f42d-7ff7-4fed-ba6f-bc3f718b21aa" providerId="ADAL" clId="{B644FF8E-40D3-4F4F-B3C9-E4AB544DBF16}" dt="2023-12-07T08:13:35.526" v="8496" actId="1036"/>
          <ac:cxnSpMkLst>
            <pc:docMk/>
            <pc:sldMk cId="3340307134" sldId="306"/>
            <ac:cxnSpMk id="25" creationId="{356B1466-B8A0-34D9-0B11-D83E4128BC36}"/>
          </ac:cxnSpMkLst>
        </pc:cxnChg>
        <pc:cxnChg chg="add mod">
          <ac:chgData name="Xulin Chen" userId="9847f42d-7ff7-4fed-ba6f-bc3f718b21aa" providerId="ADAL" clId="{B644FF8E-40D3-4F4F-B3C9-E4AB544DBF16}" dt="2023-12-07T08:13:35.526" v="8496" actId="1036"/>
          <ac:cxnSpMkLst>
            <pc:docMk/>
            <pc:sldMk cId="3340307134" sldId="306"/>
            <ac:cxnSpMk id="26" creationId="{6F3E6DF2-9130-F5DE-6A38-A209BA2BF8DD}"/>
          </ac:cxnSpMkLst>
        </pc:cxnChg>
      </pc:sldChg>
      <pc:sldChg chg="modSp mod">
        <pc:chgData name="Xulin Chen" userId="9847f42d-7ff7-4fed-ba6f-bc3f718b21aa" providerId="ADAL" clId="{B644FF8E-40D3-4F4F-B3C9-E4AB544DBF16}" dt="2023-12-07T08:28:09.078" v="9013" actId="1035"/>
        <pc:sldMkLst>
          <pc:docMk/>
          <pc:sldMk cId="2835231788" sldId="307"/>
        </pc:sldMkLst>
        <pc:spChg chg="mod">
          <ac:chgData name="Xulin Chen" userId="9847f42d-7ff7-4fed-ba6f-bc3f718b21aa" providerId="ADAL" clId="{B644FF8E-40D3-4F4F-B3C9-E4AB544DBF16}" dt="2023-12-07T08:27:58.360" v="9010" actId="1036"/>
          <ac:spMkLst>
            <pc:docMk/>
            <pc:sldMk cId="2835231788" sldId="307"/>
            <ac:spMk id="2" creationId="{715F3D78-FF6A-A391-A77A-D5676710C616}"/>
          </ac:spMkLst>
        </pc:spChg>
        <pc:graphicFrameChg chg="modGraphic">
          <ac:chgData name="Xulin Chen" userId="9847f42d-7ff7-4fed-ba6f-bc3f718b21aa" providerId="ADAL" clId="{B644FF8E-40D3-4F4F-B3C9-E4AB544DBF16}" dt="2023-12-07T06:29:36.070" v="5683" actId="313"/>
          <ac:graphicFrameMkLst>
            <pc:docMk/>
            <pc:sldMk cId="2835231788" sldId="307"/>
            <ac:graphicFrameMk id="7" creationId="{E6B3272E-E497-E715-9DB9-AD5B3C8D7810}"/>
          </ac:graphicFrameMkLst>
        </pc:graphicFrameChg>
        <pc:picChg chg="mod ord modCrop">
          <ac:chgData name="Xulin Chen" userId="9847f42d-7ff7-4fed-ba6f-bc3f718b21aa" providerId="ADAL" clId="{B644FF8E-40D3-4F4F-B3C9-E4AB544DBF16}" dt="2023-12-07T08:28:09.078" v="9013" actId="1035"/>
          <ac:picMkLst>
            <pc:docMk/>
            <pc:sldMk cId="2835231788" sldId="307"/>
            <ac:picMk id="8" creationId="{1C42EB84-02B0-7C08-DF46-4AD20CEB5959}"/>
          </ac:picMkLst>
        </pc:picChg>
      </pc:sldChg>
      <pc:sldChg chg="modSp mod">
        <pc:chgData name="Xulin Chen" userId="9847f42d-7ff7-4fed-ba6f-bc3f718b21aa" providerId="ADAL" clId="{B644FF8E-40D3-4F4F-B3C9-E4AB544DBF16}" dt="2023-12-07T08:28:42.436" v="9023" actId="20577"/>
        <pc:sldMkLst>
          <pc:docMk/>
          <pc:sldMk cId="3278389970" sldId="308"/>
        </pc:sldMkLst>
        <pc:spChg chg="mod">
          <ac:chgData name="Xulin Chen" userId="9847f42d-7ff7-4fed-ba6f-bc3f718b21aa" providerId="ADAL" clId="{B644FF8E-40D3-4F4F-B3C9-E4AB544DBF16}" dt="2023-12-06T19:54:52.913" v="2110" actId="208"/>
          <ac:spMkLst>
            <pc:docMk/>
            <pc:sldMk cId="3278389970" sldId="308"/>
            <ac:spMk id="14" creationId="{BA03E0D5-C05E-BDB1-B55A-CC3557C01324}"/>
          </ac:spMkLst>
        </pc:spChg>
        <pc:spChg chg="mod">
          <ac:chgData name="Xulin Chen" userId="9847f42d-7ff7-4fed-ba6f-bc3f718b21aa" providerId="ADAL" clId="{B644FF8E-40D3-4F4F-B3C9-E4AB544DBF16}" dt="2023-12-06T19:54:49.340" v="2109" actId="208"/>
          <ac:spMkLst>
            <pc:docMk/>
            <pc:sldMk cId="3278389970" sldId="308"/>
            <ac:spMk id="15" creationId="{BD5AD9AF-E6B0-10D4-3E0F-879F482E5B9A}"/>
          </ac:spMkLst>
        </pc:spChg>
        <pc:spChg chg="mod">
          <ac:chgData name="Xulin Chen" userId="9847f42d-7ff7-4fed-ba6f-bc3f718b21aa" providerId="ADAL" clId="{B644FF8E-40D3-4F4F-B3C9-E4AB544DBF16}" dt="2023-12-06T19:54:44.243" v="2108" actId="208"/>
          <ac:spMkLst>
            <pc:docMk/>
            <pc:sldMk cId="3278389970" sldId="308"/>
            <ac:spMk id="16" creationId="{AD578544-B5D4-CD33-79CE-2BC644779852}"/>
          </ac:spMkLst>
        </pc:spChg>
        <pc:spChg chg="mod">
          <ac:chgData name="Xulin Chen" userId="9847f42d-7ff7-4fed-ba6f-bc3f718b21aa" providerId="ADAL" clId="{B644FF8E-40D3-4F4F-B3C9-E4AB544DBF16}" dt="2023-12-06T19:54:40.712" v="2107" actId="208"/>
          <ac:spMkLst>
            <pc:docMk/>
            <pc:sldMk cId="3278389970" sldId="308"/>
            <ac:spMk id="17" creationId="{98F32219-7AF0-4195-D666-629D11D7BF3E}"/>
          </ac:spMkLst>
        </pc:spChg>
        <pc:spChg chg="mod">
          <ac:chgData name="Xulin Chen" userId="9847f42d-7ff7-4fed-ba6f-bc3f718b21aa" providerId="ADAL" clId="{B644FF8E-40D3-4F4F-B3C9-E4AB544DBF16}" dt="2023-12-06T19:55:25.377" v="2150" actId="20577"/>
          <ac:spMkLst>
            <pc:docMk/>
            <pc:sldMk cId="3278389970" sldId="308"/>
            <ac:spMk id="18" creationId="{C728DC57-F6C9-B89E-E945-D79CD2BDD2E9}"/>
          </ac:spMkLst>
        </pc:spChg>
        <pc:spChg chg="mod">
          <ac:chgData name="Xulin Chen" userId="9847f42d-7ff7-4fed-ba6f-bc3f718b21aa" providerId="ADAL" clId="{B644FF8E-40D3-4F4F-B3C9-E4AB544DBF16}" dt="2023-12-07T08:28:42.436" v="9023" actId="20577"/>
          <ac:spMkLst>
            <pc:docMk/>
            <pc:sldMk cId="3278389970" sldId="308"/>
            <ac:spMk id="117" creationId="{00000000-0000-0000-0000-000000000000}"/>
          </ac:spMkLst>
        </pc:spChg>
        <pc:graphicFrameChg chg="modGraphic">
          <ac:chgData name="Xulin Chen" userId="9847f42d-7ff7-4fed-ba6f-bc3f718b21aa" providerId="ADAL" clId="{B644FF8E-40D3-4F4F-B3C9-E4AB544DBF16}" dt="2023-12-07T06:29:34.962" v="5681" actId="313"/>
          <ac:graphicFrameMkLst>
            <pc:docMk/>
            <pc:sldMk cId="3278389970" sldId="308"/>
            <ac:graphicFrameMk id="5" creationId="{A4E3232B-A10B-7BE4-E76C-73A0D2E9684A}"/>
          </ac:graphicFrameMkLst>
        </pc:graphicFrameChg>
      </pc:sldChg>
      <pc:sldChg chg="addSp delSp modSp mod">
        <pc:chgData name="Xulin Chen" userId="9847f42d-7ff7-4fed-ba6f-bc3f718b21aa" providerId="ADAL" clId="{B644FF8E-40D3-4F4F-B3C9-E4AB544DBF16}" dt="2023-12-07T08:40:50.432" v="9233" actId="2165"/>
        <pc:sldMkLst>
          <pc:docMk/>
          <pc:sldMk cId="605527821" sldId="310"/>
        </pc:sldMkLst>
        <pc:spChg chg="add del mod">
          <ac:chgData name="Xulin Chen" userId="9847f42d-7ff7-4fed-ba6f-bc3f718b21aa" providerId="ADAL" clId="{B644FF8E-40D3-4F4F-B3C9-E4AB544DBF16}" dt="2023-12-07T06:34:37.793" v="5707" actId="478"/>
          <ac:spMkLst>
            <pc:docMk/>
            <pc:sldMk cId="605527821" sldId="310"/>
            <ac:spMk id="7" creationId="{A2D07684-C9FE-3BF2-D953-8D54DA90D3DF}"/>
          </ac:spMkLst>
        </pc:spChg>
        <pc:graphicFrameChg chg="add mod modGraphic">
          <ac:chgData name="Xulin Chen" userId="9847f42d-7ff7-4fed-ba6f-bc3f718b21aa" providerId="ADAL" clId="{B644FF8E-40D3-4F4F-B3C9-E4AB544DBF16}" dt="2023-12-07T08:40:50.432" v="9233" actId="2165"/>
          <ac:graphicFrameMkLst>
            <pc:docMk/>
            <pc:sldMk cId="605527821" sldId="310"/>
            <ac:graphicFrameMk id="5" creationId="{7070F528-2F92-754F-5FA0-F67098534B5E}"/>
          </ac:graphicFrameMkLst>
        </pc:graphicFrameChg>
        <pc:graphicFrameChg chg="modGraphic">
          <ac:chgData name="Xulin Chen" userId="9847f42d-7ff7-4fed-ba6f-bc3f718b21aa" providerId="ADAL" clId="{B644FF8E-40D3-4F4F-B3C9-E4AB544DBF16}" dt="2023-12-07T06:29:36.696" v="5684" actId="313"/>
          <ac:graphicFrameMkLst>
            <pc:docMk/>
            <pc:sldMk cId="605527821" sldId="310"/>
            <ac:graphicFrameMk id="6" creationId="{3C98BB98-DCEB-F095-6E32-6041F87AC1B2}"/>
          </ac:graphicFrameMkLst>
        </pc:graphicFrameChg>
      </pc:sldChg>
      <pc:sldChg chg="add del">
        <pc:chgData name="Xulin Chen" userId="9847f42d-7ff7-4fed-ba6f-bc3f718b21aa" providerId="ADAL" clId="{B644FF8E-40D3-4F4F-B3C9-E4AB544DBF16}" dt="2023-12-07T04:15:42.478" v="4437" actId="2696"/>
        <pc:sldMkLst>
          <pc:docMk/>
          <pc:sldMk cId="227233705" sldId="311"/>
        </pc:sldMkLst>
      </pc:sldChg>
      <pc:sldChg chg="addSp delSp modSp add mod">
        <pc:chgData name="Xulin Chen" userId="9847f42d-7ff7-4fed-ba6f-bc3f718b21aa" providerId="ADAL" clId="{B644FF8E-40D3-4F4F-B3C9-E4AB544DBF16}" dt="2023-12-07T06:29:41.721" v="5693" actId="313"/>
        <pc:sldMkLst>
          <pc:docMk/>
          <pc:sldMk cId="1823130390" sldId="312"/>
        </pc:sldMkLst>
        <pc:spChg chg="mod">
          <ac:chgData name="Xulin Chen" userId="9847f42d-7ff7-4fed-ba6f-bc3f718b21aa" providerId="ADAL" clId="{B644FF8E-40D3-4F4F-B3C9-E4AB544DBF16}" dt="2023-12-06T20:01:09.868" v="2187" actId="1076"/>
          <ac:spMkLst>
            <pc:docMk/>
            <pc:sldMk cId="1823130390" sldId="312"/>
            <ac:spMk id="124" creationId="{00000000-0000-0000-0000-000000000000}"/>
          </ac:spMkLst>
        </pc:spChg>
        <pc:grpChg chg="add del mod">
          <ac:chgData name="Xulin Chen" userId="9847f42d-7ff7-4fed-ba6f-bc3f718b21aa" providerId="ADAL" clId="{B644FF8E-40D3-4F4F-B3C9-E4AB544DBF16}" dt="2023-12-06T19:59:47.580" v="2176" actId="165"/>
          <ac:grpSpMkLst>
            <pc:docMk/>
            <pc:sldMk cId="1823130390" sldId="312"/>
            <ac:grpSpMk id="13" creationId="{90EBDC10-73F6-0C4E-3580-A8F5D2967ADB}"/>
          </ac:grpSpMkLst>
        </pc:grpChg>
        <pc:grpChg chg="add mod">
          <ac:chgData name="Xulin Chen" userId="9847f42d-7ff7-4fed-ba6f-bc3f718b21aa" providerId="ADAL" clId="{B644FF8E-40D3-4F4F-B3C9-E4AB544DBF16}" dt="2023-12-06T21:01:48.961" v="2206" actId="14100"/>
          <ac:grpSpMkLst>
            <pc:docMk/>
            <pc:sldMk cId="1823130390" sldId="312"/>
            <ac:grpSpMk id="16" creationId="{A0CCA01D-BAC6-04FC-B8D3-6C8F005374F2}"/>
          </ac:grpSpMkLst>
        </pc:grpChg>
        <pc:grpChg chg="add mod">
          <ac:chgData name="Xulin Chen" userId="9847f42d-7ff7-4fed-ba6f-bc3f718b21aa" providerId="ADAL" clId="{B644FF8E-40D3-4F4F-B3C9-E4AB544DBF16}" dt="2023-12-06T21:01:56.723" v="2210" actId="14100"/>
          <ac:grpSpMkLst>
            <pc:docMk/>
            <pc:sldMk cId="1823130390" sldId="312"/>
            <ac:grpSpMk id="21" creationId="{783B657F-D0D5-80DE-FDC2-E2606D014CEC}"/>
          </ac:grpSpMkLst>
        </pc:grpChg>
        <pc:graphicFrameChg chg="modGraphic">
          <ac:chgData name="Xulin Chen" userId="9847f42d-7ff7-4fed-ba6f-bc3f718b21aa" providerId="ADAL" clId="{B644FF8E-40D3-4F4F-B3C9-E4AB544DBF16}" dt="2023-12-07T06:29:41.721" v="5693" actId="313"/>
          <ac:graphicFrameMkLst>
            <pc:docMk/>
            <pc:sldMk cId="1823130390" sldId="312"/>
            <ac:graphicFrameMk id="3" creationId="{56BE1B44-EF8B-4DB3-EE65-BBE806EAFCF7}"/>
          </ac:graphicFrameMkLst>
        </pc:graphicFrameChg>
        <pc:picChg chg="add del mod">
          <ac:chgData name="Xulin Chen" userId="9847f42d-7ff7-4fed-ba6f-bc3f718b21aa" providerId="ADAL" clId="{B644FF8E-40D3-4F4F-B3C9-E4AB544DBF16}" dt="2023-12-06T19:57:03.310" v="2157" actId="478"/>
          <ac:picMkLst>
            <pc:docMk/>
            <pc:sldMk cId="1823130390" sldId="312"/>
            <ac:picMk id="4" creationId="{EC5F1B98-C687-DECB-4305-CB107883B6D3}"/>
          </ac:picMkLst>
        </pc:picChg>
        <pc:picChg chg="add del mod">
          <ac:chgData name="Xulin Chen" userId="9847f42d-7ff7-4fed-ba6f-bc3f718b21aa" providerId="ADAL" clId="{B644FF8E-40D3-4F4F-B3C9-E4AB544DBF16}" dt="2023-12-06T19:59:52.602" v="2178" actId="478"/>
          <ac:picMkLst>
            <pc:docMk/>
            <pc:sldMk cId="1823130390" sldId="312"/>
            <ac:picMk id="6" creationId="{9D8ECF5E-EBD8-DAC4-7562-367A65CD3364}"/>
          </ac:picMkLst>
        </pc:picChg>
        <pc:picChg chg="del">
          <ac:chgData name="Xulin Chen" userId="9847f42d-7ff7-4fed-ba6f-bc3f718b21aa" providerId="ADAL" clId="{B644FF8E-40D3-4F4F-B3C9-E4AB544DBF16}" dt="2023-12-06T19:56:01.104" v="2152" actId="478"/>
          <ac:picMkLst>
            <pc:docMk/>
            <pc:sldMk cId="1823130390" sldId="312"/>
            <ac:picMk id="7" creationId="{2D19514D-4E30-730E-BE6E-A31115F2DCC7}"/>
          </ac:picMkLst>
        </pc:picChg>
        <pc:picChg chg="add del mod topLvl modCrop">
          <ac:chgData name="Xulin Chen" userId="9847f42d-7ff7-4fed-ba6f-bc3f718b21aa" providerId="ADAL" clId="{B644FF8E-40D3-4F4F-B3C9-E4AB544DBF16}" dt="2023-12-06T19:59:49.666" v="2177" actId="478"/>
          <ac:picMkLst>
            <pc:docMk/>
            <pc:sldMk cId="1823130390" sldId="312"/>
            <ac:picMk id="9" creationId="{4127FED9-E0A9-81F5-8032-6142C1D838A0}"/>
          </ac:picMkLst>
        </pc:picChg>
        <pc:picChg chg="del">
          <ac:chgData name="Xulin Chen" userId="9847f42d-7ff7-4fed-ba6f-bc3f718b21aa" providerId="ADAL" clId="{B644FF8E-40D3-4F4F-B3C9-E4AB544DBF16}" dt="2023-12-06T19:56:01.962" v="2153" actId="478"/>
          <ac:picMkLst>
            <pc:docMk/>
            <pc:sldMk cId="1823130390" sldId="312"/>
            <ac:picMk id="11" creationId="{BCBF9DF8-8F0A-B7DA-1F14-F737C6924890}"/>
          </ac:picMkLst>
        </pc:picChg>
        <pc:picChg chg="add mod ord topLvl">
          <ac:chgData name="Xulin Chen" userId="9847f42d-7ff7-4fed-ba6f-bc3f718b21aa" providerId="ADAL" clId="{B644FF8E-40D3-4F4F-B3C9-E4AB544DBF16}" dt="2023-12-06T20:01:15.236" v="2188" actId="164"/>
          <ac:picMkLst>
            <pc:docMk/>
            <pc:sldMk cId="1823130390" sldId="312"/>
            <ac:picMk id="12" creationId="{6709D2C1-E352-5B42-8EF0-84F2EE5A079E}"/>
          </ac:picMkLst>
        </pc:picChg>
        <pc:picChg chg="add mod">
          <ac:chgData name="Xulin Chen" userId="9847f42d-7ff7-4fed-ba6f-bc3f718b21aa" providerId="ADAL" clId="{B644FF8E-40D3-4F4F-B3C9-E4AB544DBF16}" dt="2023-12-06T20:01:15.236" v="2188" actId="164"/>
          <ac:picMkLst>
            <pc:docMk/>
            <pc:sldMk cId="1823130390" sldId="312"/>
            <ac:picMk id="15" creationId="{F1159279-AE1C-3AC9-C01A-E106D6AF8A5C}"/>
          </ac:picMkLst>
        </pc:picChg>
        <pc:picChg chg="add mod">
          <ac:chgData name="Xulin Chen" userId="9847f42d-7ff7-4fed-ba6f-bc3f718b21aa" providerId="ADAL" clId="{B644FF8E-40D3-4F4F-B3C9-E4AB544DBF16}" dt="2023-12-06T20:02:31.290" v="2200" actId="164"/>
          <ac:picMkLst>
            <pc:docMk/>
            <pc:sldMk cId="1823130390" sldId="312"/>
            <ac:picMk id="18" creationId="{E04B5CBC-148B-1689-8113-F3BED9B480F8}"/>
          </ac:picMkLst>
        </pc:picChg>
        <pc:picChg chg="add mod">
          <ac:chgData name="Xulin Chen" userId="9847f42d-7ff7-4fed-ba6f-bc3f718b21aa" providerId="ADAL" clId="{B644FF8E-40D3-4F4F-B3C9-E4AB544DBF16}" dt="2023-12-06T20:02:31.290" v="2200" actId="164"/>
          <ac:picMkLst>
            <pc:docMk/>
            <pc:sldMk cId="1823130390" sldId="312"/>
            <ac:picMk id="20" creationId="{7A9F6A1B-3347-F134-14B1-335A101C7C36}"/>
          </ac:picMkLst>
        </pc:picChg>
      </pc:sldChg>
      <pc:sldChg chg="modSp add mod">
        <pc:chgData name="Xulin Chen" userId="9847f42d-7ff7-4fed-ba6f-bc3f718b21aa" providerId="ADAL" clId="{B644FF8E-40D3-4F4F-B3C9-E4AB544DBF16}" dt="2023-12-07T06:29:42.315" v="5694" actId="313"/>
        <pc:sldMkLst>
          <pc:docMk/>
          <pc:sldMk cId="3041288597" sldId="313"/>
        </pc:sldMkLst>
        <pc:graphicFrameChg chg="modGraphic">
          <ac:chgData name="Xulin Chen" userId="9847f42d-7ff7-4fed-ba6f-bc3f718b21aa" providerId="ADAL" clId="{B644FF8E-40D3-4F4F-B3C9-E4AB544DBF16}" dt="2023-12-07T06:29:42.315" v="5694" actId="313"/>
          <ac:graphicFrameMkLst>
            <pc:docMk/>
            <pc:sldMk cId="3041288597" sldId="313"/>
            <ac:graphicFrameMk id="3" creationId="{56BE1B44-EF8B-4DB3-EE65-BBE806EAFCF7}"/>
          </ac:graphicFrameMkLst>
        </pc:graphicFrameChg>
        <pc:picChg chg="mod">
          <ac:chgData name="Xulin Chen" userId="9847f42d-7ff7-4fed-ba6f-bc3f718b21aa" providerId="ADAL" clId="{B644FF8E-40D3-4F4F-B3C9-E4AB544DBF16}" dt="2023-12-06T20:03:06.639" v="2204" actId="14100"/>
          <ac:picMkLst>
            <pc:docMk/>
            <pc:sldMk cId="3041288597" sldId="313"/>
            <ac:picMk id="7" creationId="{2D19514D-4E30-730E-BE6E-A31115F2DCC7}"/>
          </ac:picMkLst>
        </pc:picChg>
        <pc:picChg chg="mod">
          <ac:chgData name="Xulin Chen" userId="9847f42d-7ff7-4fed-ba6f-bc3f718b21aa" providerId="ADAL" clId="{B644FF8E-40D3-4F4F-B3C9-E4AB544DBF16}" dt="2023-12-06T20:03:08.267" v="2205" actId="1076"/>
          <ac:picMkLst>
            <pc:docMk/>
            <pc:sldMk cId="3041288597" sldId="313"/>
            <ac:picMk id="11" creationId="{BCBF9DF8-8F0A-B7DA-1F14-F737C6924890}"/>
          </ac:picMkLst>
        </pc:picChg>
      </pc:sldChg>
      <pc:sldChg chg="addSp modSp add mod">
        <pc:chgData name="Xulin Chen" userId="9847f42d-7ff7-4fed-ba6f-bc3f718b21aa" providerId="ADAL" clId="{B644FF8E-40D3-4F4F-B3C9-E4AB544DBF16}" dt="2023-12-07T06:34:51.173" v="5709" actId="13926"/>
        <pc:sldMkLst>
          <pc:docMk/>
          <pc:sldMk cId="2572750381" sldId="314"/>
        </pc:sldMkLst>
        <pc:spChg chg="add mod">
          <ac:chgData name="Xulin Chen" userId="9847f42d-7ff7-4fed-ba6f-bc3f718b21aa" providerId="ADAL" clId="{B644FF8E-40D3-4F4F-B3C9-E4AB544DBF16}" dt="2023-12-07T04:51:41.119" v="5565" actId="1076"/>
          <ac:spMkLst>
            <pc:docMk/>
            <pc:sldMk cId="2572750381" sldId="314"/>
            <ac:spMk id="7" creationId="{95B060EF-B28C-CFA5-3BDF-B8EA9047EE50}"/>
          </ac:spMkLst>
        </pc:spChg>
        <pc:graphicFrameChg chg="mod modGraphic">
          <ac:chgData name="Xulin Chen" userId="9847f42d-7ff7-4fed-ba6f-bc3f718b21aa" providerId="ADAL" clId="{B644FF8E-40D3-4F4F-B3C9-E4AB544DBF16}" dt="2023-12-07T06:34:51.173" v="5709" actId="13926"/>
          <ac:graphicFrameMkLst>
            <pc:docMk/>
            <pc:sldMk cId="2572750381" sldId="314"/>
            <ac:graphicFrameMk id="5" creationId="{7070F528-2F92-754F-5FA0-F67098534B5E}"/>
          </ac:graphicFrameMkLst>
        </pc:graphicFrameChg>
        <pc:graphicFrameChg chg="modGraphic">
          <ac:chgData name="Xulin Chen" userId="9847f42d-7ff7-4fed-ba6f-bc3f718b21aa" providerId="ADAL" clId="{B644FF8E-40D3-4F4F-B3C9-E4AB544DBF16}" dt="2023-12-07T06:29:37.178" v="5685" actId="313"/>
          <ac:graphicFrameMkLst>
            <pc:docMk/>
            <pc:sldMk cId="2572750381" sldId="314"/>
            <ac:graphicFrameMk id="6" creationId="{3C98BB98-DCEB-F095-6E32-6041F87AC1B2}"/>
          </ac:graphicFrameMkLst>
        </pc:graphicFrameChg>
      </pc:sldChg>
      <pc:sldChg chg="addSp delSp modSp mod ord">
        <pc:chgData name="Xulin Chen" userId="9847f42d-7ff7-4fed-ba6f-bc3f718b21aa" providerId="ADAL" clId="{B644FF8E-40D3-4F4F-B3C9-E4AB544DBF16}" dt="2023-12-07T08:01:54.505" v="8009"/>
        <pc:sldMkLst>
          <pc:docMk/>
          <pc:sldMk cId="3634172707" sldId="316"/>
        </pc:sldMkLst>
        <pc:spChg chg="mod">
          <ac:chgData name="Xulin Chen" userId="9847f42d-7ff7-4fed-ba6f-bc3f718b21aa" providerId="ADAL" clId="{B644FF8E-40D3-4F4F-B3C9-E4AB544DBF16}" dt="2023-12-07T07:41:38.074" v="7358" actId="20577"/>
          <ac:spMkLst>
            <pc:docMk/>
            <pc:sldMk cId="3634172707" sldId="316"/>
            <ac:spMk id="97" creationId="{00000000-0000-0000-0000-000000000000}"/>
          </ac:spMkLst>
        </pc:spChg>
        <pc:spChg chg="del">
          <ac:chgData name="Xulin Chen" userId="9847f42d-7ff7-4fed-ba6f-bc3f718b21aa" providerId="ADAL" clId="{B644FF8E-40D3-4F4F-B3C9-E4AB544DBF16}" dt="2023-12-07T07:39:22.636" v="7299" actId="478"/>
          <ac:spMkLst>
            <pc:docMk/>
            <pc:sldMk cId="3634172707" sldId="316"/>
            <ac:spMk id="99" creationId="{00000000-0000-0000-0000-000000000000}"/>
          </ac:spMkLst>
        </pc:spChg>
        <pc:graphicFrameChg chg="modGraphic">
          <ac:chgData name="Xulin Chen" userId="9847f42d-7ff7-4fed-ba6f-bc3f718b21aa" providerId="ADAL" clId="{B644FF8E-40D3-4F4F-B3C9-E4AB544DBF16}" dt="2023-12-07T06:28:58.286" v="5670" actId="20577"/>
          <ac:graphicFrameMkLst>
            <pc:docMk/>
            <pc:sldMk cId="3634172707" sldId="316"/>
            <ac:graphicFrameMk id="3" creationId="{EC889732-4CE2-D1FF-2424-ABFC72F73F90}"/>
          </ac:graphicFrameMkLst>
        </pc:graphicFrameChg>
        <pc:picChg chg="mod">
          <ac:chgData name="Xulin Chen" userId="9847f42d-7ff7-4fed-ba6f-bc3f718b21aa" providerId="ADAL" clId="{B644FF8E-40D3-4F4F-B3C9-E4AB544DBF16}" dt="2023-12-07T08:01:25.748" v="8004" actId="1076"/>
          <ac:picMkLst>
            <pc:docMk/>
            <pc:sldMk cId="3634172707" sldId="316"/>
            <ac:picMk id="5" creationId="{05C62026-D5F2-9766-F446-7E35258B5CFE}"/>
          </ac:picMkLst>
        </pc:picChg>
        <pc:picChg chg="del mod">
          <ac:chgData name="Xulin Chen" userId="9847f42d-7ff7-4fed-ba6f-bc3f718b21aa" providerId="ADAL" clId="{B644FF8E-40D3-4F4F-B3C9-E4AB544DBF16}" dt="2023-12-07T07:40:16.571" v="7308" actId="478"/>
          <ac:picMkLst>
            <pc:docMk/>
            <pc:sldMk cId="3634172707" sldId="316"/>
            <ac:picMk id="7" creationId="{4B67272C-1E00-8796-6A3A-5A98642D2346}"/>
          </ac:picMkLst>
        </pc:picChg>
        <pc:picChg chg="mod">
          <ac:chgData name="Xulin Chen" userId="9847f42d-7ff7-4fed-ba6f-bc3f718b21aa" providerId="ADAL" clId="{B644FF8E-40D3-4F4F-B3C9-E4AB544DBF16}" dt="2023-12-07T08:01:18.301" v="8001" actId="1076"/>
          <ac:picMkLst>
            <pc:docMk/>
            <pc:sldMk cId="3634172707" sldId="316"/>
            <ac:picMk id="8" creationId="{16403561-DECE-1818-4C45-ED26C1143CA2}"/>
          </ac:picMkLst>
        </pc:picChg>
        <pc:picChg chg="mod modCrop">
          <ac:chgData name="Xulin Chen" userId="9847f42d-7ff7-4fed-ba6f-bc3f718b21aa" providerId="ADAL" clId="{B644FF8E-40D3-4F4F-B3C9-E4AB544DBF16}" dt="2023-12-07T08:01:19.414" v="8002" actId="1076"/>
          <ac:picMkLst>
            <pc:docMk/>
            <pc:sldMk cId="3634172707" sldId="316"/>
            <ac:picMk id="9" creationId="{8E47D805-6743-AD1C-09E5-366B4226C95E}"/>
          </ac:picMkLst>
        </pc:picChg>
        <pc:picChg chg="add mod">
          <ac:chgData name="Xulin Chen" userId="9847f42d-7ff7-4fed-ba6f-bc3f718b21aa" providerId="ADAL" clId="{B644FF8E-40D3-4F4F-B3C9-E4AB544DBF16}" dt="2023-12-07T08:01:09.697" v="7995" actId="1076"/>
          <ac:picMkLst>
            <pc:docMk/>
            <pc:sldMk cId="3634172707" sldId="316"/>
            <ac:picMk id="1026" creationId="{D03E85A8-D3DF-B57A-F3FB-E6BF03B9E6AC}"/>
          </ac:picMkLst>
        </pc:picChg>
        <pc:picChg chg="add mod">
          <ac:chgData name="Xulin Chen" userId="9847f42d-7ff7-4fed-ba6f-bc3f718b21aa" providerId="ADAL" clId="{B644FF8E-40D3-4F4F-B3C9-E4AB544DBF16}" dt="2023-12-07T08:01:23.238" v="8003" actId="14100"/>
          <ac:picMkLst>
            <pc:docMk/>
            <pc:sldMk cId="3634172707" sldId="316"/>
            <ac:picMk id="1028" creationId="{FD0165A4-7326-E6A2-60EB-95BD0835005E}"/>
          </ac:picMkLst>
        </pc:picChg>
      </pc:sldChg>
      <pc:sldChg chg="modSp add mod">
        <pc:chgData name="Xulin Chen" userId="9847f42d-7ff7-4fed-ba6f-bc3f718b21aa" providerId="ADAL" clId="{B644FF8E-40D3-4F4F-B3C9-E4AB544DBF16}" dt="2023-12-07T08:41:35.662" v="9234" actId="20577"/>
        <pc:sldMkLst>
          <pc:docMk/>
          <pc:sldMk cId="237880588" sldId="317"/>
        </pc:sldMkLst>
        <pc:graphicFrameChg chg="mod modGraphic">
          <ac:chgData name="Xulin Chen" userId="9847f42d-7ff7-4fed-ba6f-bc3f718b21aa" providerId="ADAL" clId="{B644FF8E-40D3-4F4F-B3C9-E4AB544DBF16}" dt="2023-12-07T08:41:35.662" v="9234" actId="20577"/>
          <ac:graphicFrameMkLst>
            <pc:docMk/>
            <pc:sldMk cId="237880588" sldId="317"/>
            <ac:graphicFrameMk id="5" creationId="{7070F528-2F92-754F-5FA0-F67098534B5E}"/>
          </ac:graphicFrameMkLst>
        </pc:graphicFrameChg>
        <pc:graphicFrameChg chg="modGraphic">
          <ac:chgData name="Xulin Chen" userId="9847f42d-7ff7-4fed-ba6f-bc3f718b21aa" providerId="ADAL" clId="{B644FF8E-40D3-4F4F-B3C9-E4AB544DBF16}" dt="2023-12-07T06:29:37.637" v="5686" actId="313"/>
          <ac:graphicFrameMkLst>
            <pc:docMk/>
            <pc:sldMk cId="237880588" sldId="317"/>
            <ac:graphicFrameMk id="6" creationId="{3C98BB98-DCEB-F095-6E32-6041F87AC1B2}"/>
          </ac:graphicFrameMkLst>
        </pc:graphicFrameChg>
      </pc:sldChg>
      <pc:sldChg chg="modSp mod modShow">
        <pc:chgData name="Xulin Chen" userId="9847f42d-7ff7-4fed-ba6f-bc3f718b21aa" providerId="ADAL" clId="{B644FF8E-40D3-4F4F-B3C9-E4AB544DBF16}" dt="2023-12-07T06:29:38.018" v="5687" actId="313"/>
        <pc:sldMkLst>
          <pc:docMk/>
          <pc:sldMk cId="2206441371" sldId="318"/>
        </pc:sldMkLst>
        <pc:graphicFrameChg chg="mod modGraphic">
          <ac:chgData name="Xulin Chen" userId="9847f42d-7ff7-4fed-ba6f-bc3f718b21aa" providerId="ADAL" clId="{B644FF8E-40D3-4F4F-B3C9-E4AB544DBF16}" dt="2023-12-07T04:50:59.370" v="5556"/>
          <ac:graphicFrameMkLst>
            <pc:docMk/>
            <pc:sldMk cId="2206441371" sldId="318"/>
            <ac:graphicFrameMk id="5" creationId="{7070F528-2F92-754F-5FA0-F67098534B5E}"/>
          </ac:graphicFrameMkLst>
        </pc:graphicFrameChg>
        <pc:graphicFrameChg chg="modGraphic">
          <ac:chgData name="Xulin Chen" userId="9847f42d-7ff7-4fed-ba6f-bc3f718b21aa" providerId="ADAL" clId="{B644FF8E-40D3-4F4F-B3C9-E4AB544DBF16}" dt="2023-12-07T06:29:38.018" v="5687" actId="313"/>
          <ac:graphicFrameMkLst>
            <pc:docMk/>
            <pc:sldMk cId="2206441371" sldId="318"/>
            <ac:graphicFrameMk id="6" creationId="{3C98BB98-DCEB-F095-6E32-6041F87AC1B2}"/>
          </ac:graphicFrameMkLst>
        </pc:graphicFrameChg>
      </pc:sldChg>
      <pc:sldChg chg="add del">
        <pc:chgData name="Xulin Chen" userId="9847f42d-7ff7-4fed-ba6f-bc3f718b21aa" providerId="ADAL" clId="{B644FF8E-40D3-4F4F-B3C9-E4AB544DBF16}" dt="2023-12-07T04:44:18.115" v="5539"/>
        <pc:sldMkLst>
          <pc:docMk/>
          <pc:sldMk cId="1590015521" sldId="319"/>
        </pc:sldMkLst>
      </pc:sldChg>
      <pc:sldChg chg="addSp delSp modSp add mod">
        <pc:chgData name="Xulin Chen" userId="9847f42d-7ff7-4fed-ba6f-bc3f718b21aa" providerId="ADAL" clId="{B644FF8E-40D3-4F4F-B3C9-E4AB544DBF16}" dt="2023-12-07T06:29:40.302" v="5691" actId="313"/>
        <pc:sldMkLst>
          <pc:docMk/>
          <pc:sldMk cId="2201619507" sldId="319"/>
        </pc:sldMkLst>
        <pc:spChg chg="del">
          <ac:chgData name="Xulin Chen" userId="9847f42d-7ff7-4fed-ba6f-bc3f718b21aa" providerId="ADAL" clId="{B644FF8E-40D3-4F4F-B3C9-E4AB544DBF16}" dt="2023-12-07T04:56:28.518" v="5575" actId="478"/>
          <ac:spMkLst>
            <pc:docMk/>
            <pc:sldMk cId="2201619507" sldId="319"/>
            <ac:spMk id="6" creationId="{80228156-088D-D960-E295-5E4B98A61EF4}"/>
          </ac:spMkLst>
        </pc:spChg>
        <pc:graphicFrameChg chg="modGraphic">
          <ac:chgData name="Xulin Chen" userId="9847f42d-7ff7-4fed-ba6f-bc3f718b21aa" providerId="ADAL" clId="{B644FF8E-40D3-4F4F-B3C9-E4AB544DBF16}" dt="2023-12-07T06:29:40.302" v="5691" actId="313"/>
          <ac:graphicFrameMkLst>
            <pc:docMk/>
            <pc:sldMk cId="2201619507" sldId="319"/>
            <ac:graphicFrameMk id="3" creationId="{56BE1B44-EF8B-4DB3-EE65-BBE806EAFCF7}"/>
          </ac:graphicFrameMkLst>
        </pc:graphicFrameChg>
        <pc:picChg chg="del">
          <ac:chgData name="Xulin Chen" userId="9847f42d-7ff7-4fed-ba6f-bc3f718b21aa" providerId="ADAL" clId="{B644FF8E-40D3-4F4F-B3C9-E4AB544DBF16}" dt="2023-12-07T04:56:19.786" v="5572" actId="478"/>
          <ac:picMkLst>
            <pc:docMk/>
            <pc:sldMk cId="2201619507" sldId="319"/>
            <ac:picMk id="2" creationId="{0B6BE695-226A-BB96-C452-F5FE4CB0392E}"/>
          </ac:picMkLst>
        </pc:picChg>
        <pc:picChg chg="add del mod">
          <ac:chgData name="Xulin Chen" userId="9847f42d-7ff7-4fed-ba6f-bc3f718b21aa" providerId="ADAL" clId="{B644FF8E-40D3-4F4F-B3C9-E4AB544DBF16}" dt="2023-12-07T04:56:32.016" v="5576" actId="478"/>
          <ac:picMkLst>
            <pc:docMk/>
            <pc:sldMk cId="2201619507" sldId="319"/>
            <ac:picMk id="5" creationId="{58741C4D-489A-D991-2726-9E02A6EE4D23}"/>
          </ac:picMkLst>
        </pc:picChg>
        <pc:picChg chg="add del mod">
          <ac:chgData name="Xulin Chen" userId="9847f42d-7ff7-4fed-ba6f-bc3f718b21aa" providerId="ADAL" clId="{B644FF8E-40D3-4F4F-B3C9-E4AB544DBF16}" dt="2023-12-07T05:29:49.863" v="5580" actId="478"/>
          <ac:picMkLst>
            <pc:docMk/>
            <pc:sldMk cId="2201619507" sldId="319"/>
            <ac:picMk id="7" creationId="{E2EC5C44-2BB3-9920-8AEC-C6B1F1408017}"/>
          </ac:picMkLst>
        </pc:picChg>
        <pc:picChg chg="add del">
          <ac:chgData name="Xulin Chen" userId="9847f42d-7ff7-4fed-ba6f-bc3f718b21aa" providerId="ADAL" clId="{B644FF8E-40D3-4F4F-B3C9-E4AB544DBF16}" dt="2023-12-07T05:58:44.326" v="5582" actId="22"/>
          <ac:picMkLst>
            <pc:docMk/>
            <pc:sldMk cId="2201619507" sldId="319"/>
            <ac:picMk id="9" creationId="{9202AB9A-F6CF-8437-8236-2A216AF4AE38}"/>
          </ac:picMkLst>
        </pc:picChg>
      </pc:sldChg>
      <pc:sldChg chg="addSp delSp modSp add mod">
        <pc:chgData name="Xulin Chen" userId="9847f42d-7ff7-4fed-ba6f-bc3f718b21aa" providerId="ADAL" clId="{B644FF8E-40D3-4F4F-B3C9-E4AB544DBF16}" dt="2023-12-07T08:24:15.235" v="8931" actId="20577"/>
        <pc:sldMkLst>
          <pc:docMk/>
          <pc:sldMk cId="1740660042" sldId="320"/>
        </pc:sldMkLst>
        <pc:spChg chg="add mod">
          <ac:chgData name="Xulin Chen" userId="9847f42d-7ff7-4fed-ba6f-bc3f718b21aa" providerId="ADAL" clId="{B644FF8E-40D3-4F4F-B3C9-E4AB544DBF16}" dt="2023-12-07T07:02:20.223" v="6100" actId="1035"/>
          <ac:spMkLst>
            <pc:docMk/>
            <pc:sldMk cId="1740660042" sldId="320"/>
            <ac:spMk id="2" creationId="{54C65ED6-DA91-11D9-D306-36C3F4DEFB7C}"/>
          </ac:spMkLst>
        </pc:spChg>
        <pc:spChg chg="add del mod">
          <ac:chgData name="Xulin Chen" userId="9847f42d-7ff7-4fed-ba6f-bc3f718b21aa" providerId="ADAL" clId="{B644FF8E-40D3-4F4F-B3C9-E4AB544DBF16}" dt="2023-12-07T07:03:34.536" v="6273" actId="478"/>
          <ac:spMkLst>
            <pc:docMk/>
            <pc:sldMk cId="1740660042" sldId="320"/>
            <ac:spMk id="3" creationId="{AA43BA6A-E741-A73E-D0A7-902956BF364A}"/>
          </ac:spMkLst>
        </pc:spChg>
        <pc:spChg chg="add mod">
          <ac:chgData name="Xulin Chen" userId="9847f42d-7ff7-4fed-ba6f-bc3f718b21aa" providerId="ADAL" clId="{B644FF8E-40D3-4F4F-B3C9-E4AB544DBF16}" dt="2023-12-07T07:03:36.041" v="6274"/>
          <ac:spMkLst>
            <pc:docMk/>
            <pc:sldMk cId="1740660042" sldId="320"/>
            <ac:spMk id="4" creationId="{7AC5AB1C-8095-ABE4-1DCA-B2D1095B294C}"/>
          </ac:spMkLst>
        </pc:spChg>
        <pc:spChg chg="add del mod">
          <ac:chgData name="Xulin Chen" userId="9847f42d-7ff7-4fed-ba6f-bc3f718b21aa" providerId="ADAL" clId="{B644FF8E-40D3-4F4F-B3C9-E4AB544DBF16}" dt="2023-12-07T08:22:53.637" v="8835"/>
          <ac:spMkLst>
            <pc:docMk/>
            <pc:sldMk cId="1740660042" sldId="320"/>
            <ac:spMk id="9" creationId="{0C21DBBD-0FB5-4055-2E89-CC0821A07EA8}"/>
          </ac:spMkLst>
        </pc:spChg>
        <pc:spChg chg="add mod">
          <ac:chgData name="Xulin Chen" userId="9847f42d-7ff7-4fed-ba6f-bc3f718b21aa" providerId="ADAL" clId="{B644FF8E-40D3-4F4F-B3C9-E4AB544DBF16}" dt="2023-12-07T08:24:15.235" v="8931" actId="20577"/>
          <ac:spMkLst>
            <pc:docMk/>
            <pc:sldMk cId="1740660042" sldId="320"/>
            <ac:spMk id="10" creationId="{6AB30A2F-3B7E-0F55-BDF9-91D62FB58374}"/>
          </ac:spMkLst>
        </pc:spChg>
        <pc:spChg chg="mod">
          <ac:chgData name="Xulin Chen" userId="9847f42d-7ff7-4fed-ba6f-bc3f718b21aa" providerId="ADAL" clId="{B644FF8E-40D3-4F4F-B3C9-E4AB544DBF16}" dt="2023-12-07T07:04:06.173" v="6332" actId="20577"/>
          <ac:spMkLst>
            <pc:docMk/>
            <pc:sldMk cId="1740660042" sldId="320"/>
            <ac:spMk id="117" creationId="{00000000-0000-0000-0000-000000000000}"/>
          </ac:spMkLst>
        </pc:spChg>
        <pc:picChg chg="del">
          <ac:chgData name="Xulin Chen" userId="9847f42d-7ff7-4fed-ba6f-bc3f718b21aa" providerId="ADAL" clId="{B644FF8E-40D3-4F4F-B3C9-E4AB544DBF16}" dt="2023-12-07T06:49:30.559" v="5723" actId="478"/>
          <ac:picMkLst>
            <pc:docMk/>
            <pc:sldMk cId="1740660042" sldId="320"/>
            <ac:picMk id="6" creationId="{79EB377B-26A4-1524-D681-F38BD4491A61}"/>
          </ac:picMkLst>
        </pc:picChg>
        <pc:picChg chg="mod ord">
          <ac:chgData name="Xulin Chen" userId="9847f42d-7ff7-4fed-ba6f-bc3f718b21aa" providerId="ADAL" clId="{B644FF8E-40D3-4F4F-B3C9-E4AB544DBF16}" dt="2023-12-07T07:02:12.856" v="6089" actId="14100"/>
          <ac:picMkLst>
            <pc:docMk/>
            <pc:sldMk cId="1740660042" sldId="320"/>
            <ac:picMk id="7" creationId="{CCD2B10D-2D54-32EF-811E-C37E45D49282}"/>
          </ac:picMkLst>
        </pc:picChg>
        <pc:picChg chg="add mod">
          <ac:chgData name="Xulin Chen" userId="9847f42d-7ff7-4fed-ba6f-bc3f718b21aa" providerId="ADAL" clId="{B644FF8E-40D3-4F4F-B3C9-E4AB544DBF16}" dt="2023-12-07T07:03:36.041" v="6274"/>
          <ac:picMkLst>
            <pc:docMk/>
            <pc:sldMk cId="1740660042" sldId="320"/>
            <ac:picMk id="8" creationId="{C387081E-AA4F-64CE-AA9A-95168ED9B475}"/>
          </ac:picMkLst>
        </pc:picChg>
      </pc:sldChg>
      <pc:sldChg chg="addSp delSp modSp add mod">
        <pc:chgData name="Xulin Chen" userId="9847f42d-7ff7-4fed-ba6f-bc3f718b21aa" providerId="ADAL" clId="{B644FF8E-40D3-4F4F-B3C9-E4AB544DBF16}" dt="2023-12-07T23:00:03.357" v="9573" actId="20577"/>
        <pc:sldMkLst>
          <pc:docMk/>
          <pc:sldMk cId="85721954" sldId="321"/>
        </pc:sldMkLst>
        <pc:spChg chg="add del mod">
          <ac:chgData name="Xulin Chen" userId="9847f42d-7ff7-4fed-ba6f-bc3f718b21aa" providerId="ADAL" clId="{B644FF8E-40D3-4F4F-B3C9-E4AB544DBF16}" dt="2023-12-07T07:27:56.143" v="6782"/>
          <ac:spMkLst>
            <pc:docMk/>
            <pc:sldMk cId="85721954" sldId="321"/>
            <ac:spMk id="2" creationId="{A21193C5-2D00-1333-BFA4-CD488F2D0DDF}"/>
          </ac:spMkLst>
        </pc:spChg>
        <pc:spChg chg="add del mod">
          <ac:chgData name="Xulin Chen" userId="9847f42d-7ff7-4fed-ba6f-bc3f718b21aa" providerId="ADAL" clId="{B644FF8E-40D3-4F4F-B3C9-E4AB544DBF16}" dt="2023-12-07T07:27:55.811" v="6781"/>
          <ac:spMkLst>
            <pc:docMk/>
            <pc:sldMk cId="85721954" sldId="321"/>
            <ac:spMk id="4" creationId="{00642074-1DB4-E740-45CE-4D05B1440874}"/>
          </ac:spMkLst>
        </pc:spChg>
        <pc:spChg chg="add mod">
          <ac:chgData name="Xulin Chen" userId="9847f42d-7ff7-4fed-ba6f-bc3f718b21aa" providerId="ADAL" clId="{B644FF8E-40D3-4F4F-B3C9-E4AB544DBF16}" dt="2023-12-07T23:00:03.357" v="9573" actId="20577"/>
          <ac:spMkLst>
            <pc:docMk/>
            <pc:sldMk cId="85721954" sldId="321"/>
            <ac:spMk id="5" creationId="{52CC17CE-A097-A403-483D-B2F2B87F0586}"/>
          </ac:spMkLst>
        </pc:spChg>
        <pc:spChg chg="add mod">
          <ac:chgData name="Xulin Chen" userId="9847f42d-7ff7-4fed-ba6f-bc3f718b21aa" providerId="ADAL" clId="{B644FF8E-40D3-4F4F-B3C9-E4AB544DBF16}" dt="2023-12-07T07:49:49.983" v="7768"/>
          <ac:spMkLst>
            <pc:docMk/>
            <pc:sldMk cId="85721954" sldId="321"/>
            <ac:spMk id="6" creationId="{B1BDD5B2-56DC-E6D8-0455-BEE9ABC9DB4B}"/>
          </ac:spMkLst>
        </pc:spChg>
        <pc:spChg chg="add del mod">
          <ac:chgData name="Xulin Chen" userId="9847f42d-7ff7-4fed-ba6f-bc3f718b21aa" providerId="ADAL" clId="{B644FF8E-40D3-4F4F-B3C9-E4AB544DBF16}" dt="2023-12-07T08:00:44.344" v="7985" actId="478"/>
          <ac:spMkLst>
            <pc:docMk/>
            <pc:sldMk cId="85721954" sldId="321"/>
            <ac:spMk id="13" creationId="{F91715E2-30D3-7AAD-4A99-5B8BC12605A0}"/>
          </ac:spMkLst>
        </pc:spChg>
        <pc:spChg chg="add del mod">
          <ac:chgData name="Xulin Chen" userId="9847f42d-7ff7-4fed-ba6f-bc3f718b21aa" providerId="ADAL" clId="{B644FF8E-40D3-4F4F-B3C9-E4AB544DBF16}" dt="2023-12-07T22:33:13.463" v="9431" actId="478"/>
          <ac:spMkLst>
            <pc:docMk/>
            <pc:sldMk cId="85721954" sldId="321"/>
            <ac:spMk id="14" creationId="{A5E94961-B9A5-61C6-48CE-AE2E39D29225}"/>
          </ac:spMkLst>
        </pc:spChg>
        <pc:spChg chg="mod">
          <ac:chgData name="Xulin Chen" userId="9847f42d-7ff7-4fed-ba6f-bc3f718b21aa" providerId="ADAL" clId="{B644FF8E-40D3-4F4F-B3C9-E4AB544DBF16}" dt="2023-12-07T07:25:44.440" v="6736" actId="20577"/>
          <ac:spMkLst>
            <pc:docMk/>
            <pc:sldMk cId="85721954" sldId="321"/>
            <ac:spMk id="97" creationId="{00000000-0000-0000-0000-000000000000}"/>
          </ac:spMkLst>
        </pc:spChg>
        <pc:spChg chg="del mod">
          <ac:chgData name="Xulin Chen" userId="9847f42d-7ff7-4fed-ba6f-bc3f718b21aa" providerId="ADAL" clId="{B644FF8E-40D3-4F4F-B3C9-E4AB544DBF16}" dt="2023-12-07T07:35:08.254" v="7143" actId="478"/>
          <ac:spMkLst>
            <pc:docMk/>
            <pc:sldMk cId="85721954" sldId="321"/>
            <ac:spMk id="99" creationId="{00000000-0000-0000-0000-000000000000}"/>
          </ac:spMkLst>
        </pc:spChg>
        <pc:spChg chg="del">
          <ac:chgData name="Xulin Chen" userId="9847f42d-7ff7-4fed-ba6f-bc3f718b21aa" providerId="ADAL" clId="{B644FF8E-40D3-4F4F-B3C9-E4AB544DBF16}" dt="2023-12-07T07:25:33.204" v="6714" actId="478"/>
          <ac:spMkLst>
            <pc:docMk/>
            <pc:sldMk cId="85721954" sldId="321"/>
            <ac:spMk id="102" creationId="{00000000-0000-0000-0000-000000000000}"/>
          </ac:spMkLst>
        </pc:spChg>
        <pc:spChg chg="mod">
          <ac:chgData name="Xulin Chen" userId="9847f42d-7ff7-4fed-ba6f-bc3f718b21aa" providerId="ADAL" clId="{B644FF8E-40D3-4F4F-B3C9-E4AB544DBF16}" dt="2023-12-07T07:49:31.154" v="7758" actId="20577"/>
          <ac:spMkLst>
            <pc:docMk/>
            <pc:sldMk cId="85721954" sldId="321"/>
            <ac:spMk id="103" creationId="{00000000-0000-0000-0000-000000000000}"/>
          </ac:spMkLst>
        </pc:spChg>
        <pc:spChg chg="del">
          <ac:chgData name="Xulin Chen" userId="9847f42d-7ff7-4fed-ba6f-bc3f718b21aa" providerId="ADAL" clId="{B644FF8E-40D3-4F4F-B3C9-E4AB544DBF16}" dt="2023-12-07T07:26:09.158" v="6742" actId="478"/>
          <ac:spMkLst>
            <pc:docMk/>
            <pc:sldMk cId="85721954" sldId="321"/>
            <ac:spMk id="243" creationId="{4BA22FF7-CE70-1427-4ADF-E5C02E0C4718}"/>
          </ac:spMkLst>
        </pc:spChg>
        <pc:spChg chg="del">
          <ac:chgData name="Xulin Chen" userId="9847f42d-7ff7-4fed-ba6f-bc3f718b21aa" providerId="ADAL" clId="{B644FF8E-40D3-4F4F-B3C9-E4AB544DBF16}" dt="2023-12-07T07:26:09.158" v="6742" actId="478"/>
          <ac:spMkLst>
            <pc:docMk/>
            <pc:sldMk cId="85721954" sldId="321"/>
            <ac:spMk id="277" creationId="{592D887C-751A-A23F-5EF3-3EECC5F683FC}"/>
          </ac:spMkLst>
        </pc:spChg>
        <pc:spChg chg="del">
          <ac:chgData name="Xulin Chen" userId="9847f42d-7ff7-4fed-ba6f-bc3f718b21aa" providerId="ADAL" clId="{B644FF8E-40D3-4F4F-B3C9-E4AB544DBF16}" dt="2023-12-07T07:26:09.158" v="6742" actId="478"/>
          <ac:spMkLst>
            <pc:docMk/>
            <pc:sldMk cId="85721954" sldId="321"/>
            <ac:spMk id="278" creationId="{37BEC615-BAC6-304D-85BE-2D9A81BA644A}"/>
          </ac:spMkLst>
        </pc:spChg>
        <pc:spChg chg="del">
          <ac:chgData name="Xulin Chen" userId="9847f42d-7ff7-4fed-ba6f-bc3f718b21aa" providerId="ADAL" clId="{B644FF8E-40D3-4F4F-B3C9-E4AB544DBF16}" dt="2023-12-07T07:26:09.158" v="6742" actId="478"/>
          <ac:spMkLst>
            <pc:docMk/>
            <pc:sldMk cId="85721954" sldId="321"/>
            <ac:spMk id="279" creationId="{6BB2689B-D12A-3B8B-2E7C-B65E8B2123AA}"/>
          </ac:spMkLst>
        </pc:spChg>
        <pc:spChg chg="del">
          <ac:chgData name="Xulin Chen" userId="9847f42d-7ff7-4fed-ba6f-bc3f718b21aa" providerId="ADAL" clId="{B644FF8E-40D3-4F4F-B3C9-E4AB544DBF16}" dt="2023-12-07T07:26:09.158" v="6742" actId="478"/>
          <ac:spMkLst>
            <pc:docMk/>
            <pc:sldMk cId="85721954" sldId="321"/>
            <ac:spMk id="280" creationId="{33C2F281-AEEE-46FF-CAD3-CC4662590482}"/>
          </ac:spMkLst>
        </pc:spChg>
        <pc:spChg chg="del">
          <ac:chgData name="Xulin Chen" userId="9847f42d-7ff7-4fed-ba6f-bc3f718b21aa" providerId="ADAL" clId="{B644FF8E-40D3-4F4F-B3C9-E4AB544DBF16}" dt="2023-12-07T07:26:09.158" v="6742" actId="478"/>
          <ac:spMkLst>
            <pc:docMk/>
            <pc:sldMk cId="85721954" sldId="321"/>
            <ac:spMk id="281" creationId="{76786F62-A57C-692C-3D99-5CB8E8B45E2C}"/>
          </ac:spMkLst>
        </pc:spChg>
        <pc:spChg chg="del">
          <ac:chgData name="Xulin Chen" userId="9847f42d-7ff7-4fed-ba6f-bc3f718b21aa" providerId="ADAL" clId="{B644FF8E-40D3-4F4F-B3C9-E4AB544DBF16}" dt="2023-12-07T07:26:09.158" v="6742" actId="478"/>
          <ac:spMkLst>
            <pc:docMk/>
            <pc:sldMk cId="85721954" sldId="321"/>
            <ac:spMk id="473" creationId="{5EA1BA20-4E6A-2467-20D7-5EFF4F819AC8}"/>
          </ac:spMkLst>
        </pc:spChg>
        <pc:grpChg chg="del">
          <ac:chgData name="Xulin Chen" userId="9847f42d-7ff7-4fed-ba6f-bc3f718b21aa" providerId="ADAL" clId="{B644FF8E-40D3-4F4F-B3C9-E4AB544DBF16}" dt="2023-12-07T07:26:09.158" v="6742" actId="478"/>
          <ac:grpSpMkLst>
            <pc:docMk/>
            <pc:sldMk cId="85721954" sldId="321"/>
            <ac:grpSpMk id="244" creationId="{AAD60ABE-D3AE-68F0-2471-C635F2F01DFB}"/>
          </ac:grpSpMkLst>
        </pc:grpChg>
        <pc:grpChg chg="del">
          <ac:chgData name="Xulin Chen" userId="9847f42d-7ff7-4fed-ba6f-bc3f718b21aa" providerId="ADAL" clId="{B644FF8E-40D3-4F4F-B3C9-E4AB544DBF16}" dt="2023-12-07T07:26:09.158" v="6742" actId="478"/>
          <ac:grpSpMkLst>
            <pc:docMk/>
            <pc:sldMk cId="85721954" sldId="321"/>
            <ac:grpSpMk id="260" creationId="{6E097F60-9A1A-C149-6DB8-9A56A6C1913C}"/>
          </ac:grpSpMkLst>
        </pc:grpChg>
        <pc:grpChg chg="del">
          <ac:chgData name="Xulin Chen" userId="9847f42d-7ff7-4fed-ba6f-bc3f718b21aa" providerId="ADAL" clId="{B644FF8E-40D3-4F4F-B3C9-E4AB544DBF16}" dt="2023-12-07T07:26:09.158" v="6742" actId="478"/>
          <ac:grpSpMkLst>
            <pc:docMk/>
            <pc:sldMk cId="85721954" sldId="321"/>
            <ac:grpSpMk id="270" creationId="{300225F7-8CC1-1E34-2045-838AF1E5CE68}"/>
          </ac:grpSpMkLst>
        </pc:grpChg>
        <pc:grpChg chg="del">
          <ac:chgData name="Xulin Chen" userId="9847f42d-7ff7-4fed-ba6f-bc3f718b21aa" providerId="ADAL" clId="{B644FF8E-40D3-4F4F-B3C9-E4AB544DBF16}" dt="2023-12-07T07:26:09.158" v="6742" actId="478"/>
          <ac:grpSpMkLst>
            <pc:docMk/>
            <pc:sldMk cId="85721954" sldId="321"/>
            <ac:grpSpMk id="282" creationId="{DFE53DB0-ED87-EF79-7EE1-EEC42CA1F9E8}"/>
          </ac:grpSpMkLst>
        </pc:grpChg>
        <pc:grpChg chg="del">
          <ac:chgData name="Xulin Chen" userId="9847f42d-7ff7-4fed-ba6f-bc3f718b21aa" providerId="ADAL" clId="{B644FF8E-40D3-4F4F-B3C9-E4AB544DBF16}" dt="2023-12-07T07:26:09.158" v="6742" actId="478"/>
          <ac:grpSpMkLst>
            <pc:docMk/>
            <pc:sldMk cId="85721954" sldId="321"/>
            <ac:grpSpMk id="301" creationId="{38AF13C2-E24E-E46F-7370-F9D80E12C5EF}"/>
          </ac:grpSpMkLst>
        </pc:grpChg>
        <pc:grpChg chg="del">
          <ac:chgData name="Xulin Chen" userId="9847f42d-7ff7-4fed-ba6f-bc3f718b21aa" providerId="ADAL" clId="{B644FF8E-40D3-4F4F-B3C9-E4AB544DBF16}" dt="2023-12-07T07:26:09.158" v="6742" actId="478"/>
          <ac:grpSpMkLst>
            <pc:docMk/>
            <pc:sldMk cId="85721954" sldId="321"/>
            <ac:grpSpMk id="311" creationId="{902824F7-35DA-9D10-5C80-F7BA07FF037C}"/>
          </ac:grpSpMkLst>
        </pc:grpChg>
        <pc:grpChg chg="del">
          <ac:chgData name="Xulin Chen" userId="9847f42d-7ff7-4fed-ba6f-bc3f718b21aa" providerId="ADAL" clId="{B644FF8E-40D3-4F4F-B3C9-E4AB544DBF16}" dt="2023-12-07T07:26:09.158" v="6742" actId="478"/>
          <ac:grpSpMkLst>
            <pc:docMk/>
            <pc:sldMk cId="85721954" sldId="321"/>
            <ac:grpSpMk id="314" creationId="{9AF72AC9-9A62-9E05-ABDF-AFCED5AC4337}"/>
          </ac:grpSpMkLst>
        </pc:grpChg>
        <pc:grpChg chg="del">
          <ac:chgData name="Xulin Chen" userId="9847f42d-7ff7-4fed-ba6f-bc3f718b21aa" providerId="ADAL" clId="{B644FF8E-40D3-4F4F-B3C9-E4AB544DBF16}" dt="2023-12-07T07:26:09.158" v="6742" actId="478"/>
          <ac:grpSpMkLst>
            <pc:docMk/>
            <pc:sldMk cId="85721954" sldId="321"/>
            <ac:grpSpMk id="465" creationId="{27DDFA03-59E2-C13B-558B-0CB39FEB5FE3}"/>
          </ac:grpSpMkLst>
        </pc:grpChg>
        <pc:picChg chg="add mod">
          <ac:chgData name="Xulin Chen" userId="9847f42d-7ff7-4fed-ba6f-bc3f718b21aa" providerId="ADAL" clId="{B644FF8E-40D3-4F4F-B3C9-E4AB544DBF16}" dt="2023-12-07T07:30:35.807" v="7045" actId="1076"/>
          <ac:picMkLst>
            <pc:docMk/>
            <pc:sldMk cId="85721954" sldId="321"/>
            <ac:picMk id="8" creationId="{7DE720DF-BEFA-75BC-E6A6-0ABEEA6B8027}"/>
          </ac:picMkLst>
        </pc:picChg>
        <pc:picChg chg="add mod">
          <ac:chgData name="Xulin Chen" userId="9847f42d-7ff7-4fed-ba6f-bc3f718b21aa" providerId="ADAL" clId="{B644FF8E-40D3-4F4F-B3C9-E4AB544DBF16}" dt="2023-12-07T07:31:17.149" v="7053" actId="1036"/>
          <ac:picMkLst>
            <pc:docMk/>
            <pc:sldMk cId="85721954" sldId="321"/>
            <ac:picMk id="10" creationId="{2B5ED7E5-BC8B-D5DF-B6B5-FE3203462241}"/>
          </ac:picMkLst>
        </pc:picChg>
        <pc:picChg chg="add mod">
          <ac:chgData name="Xulin Chen" userId="9847f42d-7ff7-4fed-ba6f-bc3f718b21aa" providerId="ADAL" clId="{B644FF8E-40D3-4F4F-B3C9-E4AB544DBF16}" dt="2023-12-07T07:32:57.494" v="7059" actId="207"/>
          <ac:picMkLst>
            <pc:docMk/>
            <pc:sldMk cId="85721954" sldId="321"/>
            <ac:picMk id="12" creationId="{BE6C77FB-037A-FCBE-9996-217E33D3BF9D}"/>
          </ac:picMkLst>
        </pc:picChg>
      </pc:sldChg>
      <pc:sldChg chg="delSp add del mod ord">
        <pc:chgData name="Xulin Chen" userId="9847f42d-7ff7-4fed-ba6f-bc3f718b21aa" providerId="ADAL" clId="{B644FF8E-40D3-4F4F-B3C9-E4AB544DBF16}" dt="2023-12-07T22:40:13.993" v="9477" actId="2696"/>
        <pc:sldMkLst>
          <pc:docMk/>
          <pc:sldMk cId="254935932" sldId="322"/>
        </pc:sldMkLst>
        <pc:spChg chg="del">
          <ac:chgData name="Xulin Chen" userId="9847f42d-7ff7-4fed-ba6f-bc3f718b21aa" providerId="ADAL" clId="{B644FF8E-40D3-4F4F-B3C9-E4AB544DBF16}" dt="2023-12-07T22:40:07.798" v="9476" actId="478"/>
          <ac:spMkLst>
            <pc:docMk/>
            <pc:sldMk cId="254935932" sldId="322"/>
            <ac:spMk id="8" creationId="{25973B6A-33BC-7C3B-154D-AE63B5DB21EA}"/>
          </ac:spMkLst>
        </pc:spChg>
      </pc:sldChg>
      <pc:sldChg chg="addSp delSp modSp add mod">
        <pc:chgData name="Xulin Chen" userId="9847f42d-7ff7-4fed-ba6f-bc3f718b21aa" providerId="ADAL" clId="{B644FF8E-40D3-4F4F-B3C9-E4AB544DBF16}" dt="2023-12-07T23:13:02.125" v="10075" actId="20577"/>
        <pc:sldMkLst>
          <pc:docMk/>
          <pc:sldMk cId="1249791776" sldId="322"/>
        </pc:sldMkLst>
        <pc:spChg chg="add del mod">
          <ac:chgData name="Xulin Chen" userId="9847f42d-7ff7-4fed-ba6f-bc3f718b21aa" providerId="ADAL" clId="{B644FF8E-40D3-4F4F-B3C9-E4AB544DBF16}" dt="2023-12-07T23:09:14.276" v="9865" actId="478"/>
          <ac:spMkLst>
            <pc:docMk/>
            <pc:sldMk cId="1249791776" sldId="322"/>
            <ac:spMk id="2" creationId="{092DD04C-BDE9-D09B-72EE-F50350CD261F}"/>
          </ac:spMkLst>
        </pc:spChg>
        <pc:spChg chg="add mod">
          <ac:chgData name="Xulin Chen" userId="9847f42d-7ff7-4fed-ba6f-bc3f718b21aa" providerId="ADAL" clId="{B644FF8E-40D3-4F4F-B3C9-E4AB544DBF16}" dt="2023-12-07T23:13:02.125" v="10075" actId="20577"/>
          <ac:spMkLst>
            <pc:docMk/>
            <pc:sldMk cId="1249791776" sldId="322"/>
            <ac:spMk id="4" creationId="{BB203F8C-DCCB-4605-D8D9-B4630B3E25AA}"/>
          </ac:spMkLst>
        </pc:spChg>
        <pc:spChg chg="del">
          <ac:chgData name="Xulin Chen" userId="9847f42d-7ff7-4fed-ba6f-bc3f718b21aa" providerId="ADAL" clId="{B644FF8E-40D3-4F4F-B3C9-E4AB544DBF16}" dt="2023-12-07T22:57:10.903" v="9514" actId="478"/>
          <ac:spMkLst>
            <pc:docMk/>
            <pc:sldMk cId="1249791776" sldId="322"/>
            <ac:spMk id="7" creationId="{1CB47C07-4419-D0F5-56B0-E6BB47FCB4FD}"/>
          </ac:spMkLst>
        </pc:spChg>
        <pc:grpChg chg="mod">
          <ac:chgData name="Xulin Chen" userId="9847f42d-7ff7-4fed-ba6f-bc3f718b21aa" providerId="ADAL" clId="{B644FF8E-40D3-4F4F-B3C9-E4AB544DBF16}" dt="2023-12-07T22:57:15.428" v="9515" actId="1076"/>
          <ac:grpSpMkLst>
            <pc:docMk/>
            <pc:sldMk cId="1249791776" sldId="322"/>
            <ac:grpSpMk id="12" creationId="{A5C62AF2-A540-923B-3DE8-3F05985E2CE8}"/>
          </ac:grpSpMkLst>
        </pc:grpChg>
        <pc:picChg chg="del">
          <ac:chgData name="Xulin Chen" userId="9847f42d-7ff7-4fed-ba6f-bc3f718b21aa" providerId="ADAL" clId="{B644FF8E-40D3-4F4F-B3C9-E4AB544DBF16}" dt="2023-12-07T22:57:10.903" v="9514" actId="478"/>
          <ac:picMkLst>
            <pc:docMk/>
            <pc:sldMk cId="1249791776" sldId="322"/>
            <ac:picMk id="8" creationId="{FF8E451F-5311-C57D-66DE-04612921ABA2}"/>
          </ac:picMkLst>
        </pc:picChg>
        <pc:picChg chg="del">
          <ac:chgData name="Xulin Chen" userId="9847f42d-7ff7-4fed-ba6f-bc3f718b21aa" providerId="ADAL" clId="{B644FF8E-40D3-4F4F-B3C9-E4AB544DBF16}" dt="2023-12-07T22:57:10.903" v="9514" actId="478"/>
          <ac:picMkLst>
            <pc:docMk/>
            <pc:sldMk cId="1249791776" sldId="322"/>
            <ac:picMk id="10" creationId="{AECC79CD-AC8C-7017-48EB-3C27F48DFFF2}"/>
          </ac:picMkLst>
        </pc:picChg>
        <pc:picChg chg="mod">
          <ac:chgData name="Xulin Chen" userId="9847f42d-7ff7-4fed-ba6f-bc3f718b21aa" providerId="ADAL" clId="{B644FF8E-40D3-4F4F-B3C9-E4AB544DBF16}" dt="2023-12-07T22:57:15.428" v="9515" actId="1076"/>
          <ac:picMkLst>
            <pc:docMk/>
            <pc:sldMk cId="1249791776" sldId="322"/>
            <ac:picMk id="14" creationId="{D70384E0-5774-551F-18EB-9619DBCBF122}"/>
          </ac:picMkLst>
        </pc:picChg>
        <pc:picChg chg="del">
          <ac:chgData name="Xulin Chen" userId="9847f42d-7ff7-4fed-ba6f-bc3f718b21aa" providerId="ADAL" clId="{B644FF8E-40D3-4F4F-B3C9-E4AB544DBF16}" dt="2023-12-07T22:57:10.903" v="9514" actId="478"/>
          <ac:picMkLst>
            <pc:docMk/>
            <pc:sldMk cId="1249791776" sldId="322"/>
            <ac:picMk id="16" creationId="{794C1E0D-7A40-FA66-CA9A-125DAFB3319C}"/>
          </ac:picMkLst>
        </pc:picChg>
      </pc:sldChg>
      <pc:sldChg chg="addSp delSp modSp mod">
        <pc:chgData name="Xulin Chen" userId="9847f42d-7ff7-4fed-ba6f-bc3f718b21aa" providerId="ADAL" clId="{B644FF8E-40D3-4F4F-B3C9-E4AB544DBF16}" dt="2023-12-07T23:29:06.625" v="10259" actId="1076"/>
        <pc:sldMkLst>
          <pc:docMk/>
          <pc:sldMk cId="4044910040" sldId="323"/>
        </pc:sldMkLst>
        <pc:spChg chg="add mod ord">
          <ac:chgData name="Xulin Chen" userId="9847f42d-7ff7-4fed-ba6f-bc3f718b21aa" providerId="ADAL" clId="{B644FF8E-40D3-4F4F-B3C9-E4AB544DBF16}" dt="2023-12-07T23:29:03.210" v="10258" actId="1076"/>
          <ac:spMkLst>
            <pc:docMk/>
            <pc:sldMk cId="4044910040" sldId="323"/>
            <ac:spMk id="2" creationId="{DDDB3704-92F3-D9F0-E5B9-AF75661BBEA3}"/>
          </ac:spMkLst>
        </pc:spChg>
        <pc:spChg chg="add del mod">
          <ac:chgData name="Xulin Chen" userId="9847f42d-7ff7-4fed-ba6f-bc3f718b21aa" providerId="ADAL" clId="{B644FF8E-40D3-4F4F-B3C9-E4AB544DBF16}" dt="2023-12-07T23:26:21.378" v="10083" actId="478"/>
          <ac:spMkLst>
            <pc:docMk/>
            <pc:sldMk cId="4044910040" sldId="323"/>
            <ac:spMk id="5" creationId="{73BB22C1-0EB5-C25F-CC34-6DD7939534B1}"/>
          </ac:spMkLst>
        </pc:spChg>
        <pc:picChg chg="add mod">
          <ac:chgData name="Xulin Chen" userId="9847f42d-7ff7-4fed-ba6f-bc3f718b21aa" providerId="ADAL" clId="{B644FF8E-40D3-4F4F-B3C9-E4AB544DBF16}" dt="2023-12-07T23:29:06.625" v="10259" actId="1076"/>
          <ac:picMkLst>
            <pc:docMk/>
            <pc:sldMk cId="4044910040" sldId="323"/>
            <ac:picMk id="7" creationId="{4B3ECFAA-181C-5E7C-CF87-8CBE4BDB394D}"/>
          </ac:picMkLst>
        </pc:picChg>
      </pc:sldChg>
      <pc:sldChg chg="addSp delSp modSp add mod">
        <pc:chgData name="Xulin Chen" userId="9847f42d-7ff7-4fed-ba6f-bc3f718b21aa" providerId="ADAL" clId="{B644FF8E-40D3-4F4F-B3C9-E4AB544DBF16}" dt="2023-12-07T23:35:24.947" v="10420" actId="1076"/>
        <pc:sldMkLst>
          <pc:docMk/>
          <pc:sldMk cId="1950735543" sldId="324"/>
        </pc:sldMkLst>
        <pc:spChg chg="mod">
          <ac:chgData name="Xulin Chen" userId="9847f42d-7ff7-4fed-ba6f-bc3f718b21aa" providerId="ADAL" clId="{B644FF8E-40D3-4F4F-B3C9-E4AB544DBF16}" dt="2023-12-07T23:35:24.947" v="10420" actId="1076"/>
          <ac:spMkLst>
            <pc:docMk/>
            <pc:sldMk cId="1950735543" sldId="324"/>
            <ac:spMk id="2" creationId="{DDDB3704-92F3-D9F0-E5B9-AF75661BBEA3}"/>
          </ac:spMkLst>
        </pc:spChg>
        <pc:picChg chg="add del mod">
          <ac:chgData name="Xulin Chen" userId="9847f42d-7ff7-4fed-ba6f-bc3f718b21aa" providerId="ADAL" clId="{B644FF8E-40D3-4F4F-B3C9-E4AB544DBF16}" dt="2023-12-07T23:33:53.946" v="10268" actId="478"/>
          <ac:picMkLst>
            <pc:docMk/>
            <pc:sldMk cId="1950735543" sldId="324"/>
            <ac:picMk id="5" creationId="{011DCBD7-13BB-9E26-CCE8-02BEE357BCB2}"/>
          </ac:picMkLst>
        </pc:picChg>
        <pc:picChg chg="del">
          <ac:chgData name="Xulin Chen" userId="9847f42d-7ff7-4fed-ba6f-bc3f718b21aa" providerId="ADAL" clId="{B644FF8E-40D3-4F4F-B3C9-E4AB544DBF16}" dt="2023-12-07T23:33:14.722" v="10261" actId="478"/>
          <ac:picMkLst>
            <pc:docMk/>
            <pc:sldMk cId="1950735543" sldId="324"/>
            <ac:picMk id="7" creationId="{4B3ECFAA-181C-5E7C-CF87-8CBE4BDB394D}"/>
          </ac:picMkLst>
        </pc:picChg>
        <pc:picChg chg="add mod">
          <ac:chgData name="Xulin Chen" userId="9847f42d-7ff7-4fed-ba6f-bc3f718b21aa" providerId="ADAL" clId="{B644FF8E-40D3-4F4F-B3C9-E4AB544DBF16}" dt="2023-12-07T23:34:03.517" v="10273" actId="1076"/>
          <ac:picMkLst>
            <pc:docMk/>
            <pc:sldMk cId="1950735543" sldId="324"/>
            <ac:picMk id="8" creationId="{821FB4FF-7D3D-56F7-D187-B7EC9BD56567}"/>
          </ac:picMkLst>
        </pc:picChg>
        <pc:picChg chg="add mod">
          <ac:chgData name="Xulin Chen" userId="9847f42d-7ff7-4fed-ba6f-bc3f718b21aa" providerId="ADAL" clId="{B644FF8E-40D3-4F4F-B3C9-E4AB544DBF16}" dt="2023-12-07T23:34:33.099" v="10277" actId="1076"/>
          <ac:picMkLst>
            <pc:docMk/>
            <pc:sldMk cId="1950735543" sldId="324"/>
            <ac:picMk id="10" creationId="{09C63EA0-DE50-BC42-5013-5D96F207B2DD}"/>
          </ac:picMkLst>
        </pc:picChg>
      </pc:sldChg>
      <pc:sldMasterChg chg="delSldLayout">
        <pc:chgData name="Xulin Chen" userId="9847f42d-7ff7-4fed-ba6f-bc3f718b21aa" providerId="ADAL" clId="{B644FF8E-40D3-4F4F-B3C9-E4AB544DBF16}" dt="2023-12-05T09:46:59.368" v="261" actId="2696"/>
        <pc:sldMasterMkLst>
          <pc:docMk/>
          <pc:sldMasterMk cId="0" sldId="2147483648"/>
        </pc:sldMasterMkLst>
        <pc:sldLayoutChg chg="del">
          <pc:chgData name="Xulin Chen" userId="9847f42d-7ff7-4fed-ba6f-bc3f718b21aa" providerId="ADAL" clId="{B644FF8E-40D3-4F4F-B3C9-E4AB544DBF16}" dt="2023-12-05T09:46:59.368" v="261" actId="2696"/>
          <pc:sldLayoutMkLst>
            <pc:docMk/>
            <pc:sldMasterMk cId="0" sldId="2147483648"/>
            <pc:sldLayoutMk cId="0" sldId="2147483651"/>
          </pc:sldLayoutMkLst>
        </pc:sldLayoutChg>
      </pc:sldMasterChg>
    </pc:docChg>
  </pc:docChgLst>
  <pc:docChgLst>
    <pc:chgData name="Xulin Chen" userId="S::xulinchen@uchicago.edu::9847f42d-7ff7-4fed-ba6f-bc3f718b21aa" providerId="AD" clId="Web-{E89AE127-5A53-4672-9CBA-B953B4D01297}"/>
    <pc:docChg chg="addSld delSld modSld">
      <pc:chgData name="Xulin Chen" userId="S::xulinchen@uchicago.edu::9847f42d-7ff7-4fed-ba6f-bc3f718b21aa" providerId="AD" clId="Web-{E89AE127-5A53-4672-9CBA-B953B4D01297}" dt="2023-12-03T21:29:07.100" v="77" actId="20577"/>
      <pc:docMkLst>
        <pc:docMk/>
      </pc:docMkLst>
      <pc:sldChg chg="delSp modSp del">
        <pc:chgData name="Xulin Chen" userId="S::xulinchen@uchicago.edu::9847f42d-7ff7-4fed-ba6f-bc3f718b21aa" providerId="AD" clId="Web-{E89AE127-5A53-4672-9CBA-B953B4D01297}" dt="2023-12-03T21:26:13.078" v="33"/>
        <pc:sldMkLst>
          <pc:docMk/>
          <pc:sldMk cId="0" sldId="260"/>
        </pc:sldMkLst>
        <pc:spChg chg="mod">
          <ac:chgData name="Xulin Chen" userId="S::xulinchen@uchicago.edu::9847f42d-7ff7-4fed-ba6f-bc3f718b21aa" providerId="AD" clId="Web-{E89AE127-5A53-4672-9CBA-B953B4D01297}" dt="2023-12-03T21:22:23.882" v="11" actId="20577"/>
          <ac:spMkLst>
            <pc:docMk/>
            <pc:sldMk cId="0" sldId="260"/>
            <ac:spMk id="117" creationId="{00000000-0000-0000-0000-000000000000}"/>
          </ac:spMkLst>
        </pc:spChg>
        <pc:picChg chg="del">
          <ac:chgData name="Xulin Chen" userId="S::xulinchen@uchicago.edu::9847f42d-7ff7-4fed-ba6f-bc3f718b21aa" providerId="AD" clId="Web-{E89AE127-5A53-4672-9CBA-B953B4D01297}" dt="2023-12-03T21:22:25.757" v="12"/>
          <ac:picMkLst>
            <pc:docMk/>
            <pc:sldMk cId="0" sldId="260"/>
            <ac:picMk id="7" creationId="{795C94A0-70B9-AA46-8A66-12D0E486C108}"/>
          </ac:picMkLst>
        </pc:picChg>
      </pc:sldChg>
      <pc:sldChg chg="addSp modSp">
        <pc:chgData name="Xulin Chen" userId="S::xulinchen@uchicago.edu::9847f42d-7ff7-4fed-ba6f-bc3f718b21aa" providerId="AD" clId="Web-{E89AE127-5A53-4672-9CBA-B953B4D01297}" dt="2023-12-03T21:29:07.100" v="77" actId="20577"/>
        <pc:sldMkLst>
          <pc:docMk/>
          <pc:sldMk cId="3497993625" sldId="281"/>
        </pc:sldMkLst>
        <pc:spChg chg="add mod">
          <ac:chgData name="Xulin Chen" userId="S::xulinchen@uchicago.edu::9847f42d-7ff7-4fed-ba6f-bc3f718b21aa" providerId="AD" clId="Web-{E89AE127-5A53-4672-9CBA-B953B4D01297}" dt="2023-12-03T21:29:07.100" v="77" actId="20577"/>
          <ac:spMkLst>
            <pc:docMk/>
            <pc:sldMk cId="3497993625" sldId="281"/>
            <ac:spMk id="3" creationId="{8E359D1D-4EA2-0147-9588-338A7858F6B1}"/>
          </ac:spMkLst>
        </pc:spChg>
        <pc:spChg chg="mod">
          <ac:chgData name="Xulin Chen" userId="S::xulinchen@uchicago.edu::9847f42d-7ff7-4fed-ba6f-bc3f718b21aa" providerId="AD" clId="Web-{E89AE127-5A53-4672-9CBA-B953B4D01297}" dt="2023-12-03T21:26:37.297" v="43" actId="20577"/>
          <ac:spMkLst>
            <pc:docMk/>
            <pc:sldMk cId="3497993625" sldId="281"/>
            <ac:spMk id="117" creationId="{00000000-0000-0000-0000-000000000000}"/>
          </ac:spMkLst>
        </pc:spChg>
      </pc:sldChg>
      <pc:sldChg chg="addSp delSp modSp add replId">
        <pc:chgData name="Xulin Chen" userId="S::xulinchen@uchicago.edu::9847f42d-7ff7-4fed-ba6f-bc3f718b21aa" providerId="AD" clId="Web-{E89AE127-5A53-4672-9CBA-B953B4D01297}" dt="2023-12-03T21:28:14.723" v="60" actId="1076"/>
        <pc:sldMkLst>
          <pc:docMk/>
          <pc:sldMk cId="2179470863" sldId="282"/>
        </pc:sldMkLst>
        <pc:spChg chg="add mod">
          <ac:chgData name="Xulin Chen" userId="S::xulinchen@uchicago.edu::9847f42d-7ff7-4fed-ba6f-bc3f718b21aa" providerId="AD" clId="Web-{E89AE127-5A53-4672-9CBA-B953B4D01297}" dt="2023-12-03T21:28:14.723" v="60" actId="1076"/>
          <ac:spMkLst>
            <pc:docMk/>
            <pc:sldMk cId="2179470863" sldId="282"/>
            <ac:spMk id="2" creationId="{170A26E5-318E-AABF-13C5-80F7F3639393}"/>
          </ac:spMkLst>
        </pc:spChg>
        <pc:spChg chg="mod">
          <ac:chgData name="Xulin Chen" userId="S::xulinchen@uchicago.edu::9847f42d-7ff7-4fed-ba6f-bc3f718b21aa" providerId="AD" clId="Web-{E89AE127-5A53-4672-9CBA-B953B4D01297}" dt="2023-12-03T21:26:34.188" v="42" actId="20577"/>
          <ac:spMkLst>
            <pc:docMk/>
            <pc:sldMk cId="2179470863" sldId="282"/>
            <ac:spMk id="117" creationId="{00000000-0000-0000-0000-000000000000}"/>
          </ac:spMkLst>
        </pc:spChg>
        <pc:picChg chg="del">
          <ac:chgData name="Xulin Chen" userId="S::xulinchen@uchicago.edu::9847f42d-7ff7-4fed-ba6f-bc3f718b21aa" providerId="AD" clId="Web-{E89AE127-5A53-4672-9CBA-B953B4D01297}" dt="2023-12-03T21:21:14.286" v="4"/>
          <ac:picMkLst>
            <pc:docMk/>
            <pc:sldMk cId="2179470863" sldId="282"/>
            <ac:picMk id="7" creationId="{795C94A0-70B9-AA46-8A66-12D0E486C108}"/>
          </ac:picMkLst>
        </pc:picChg>
      </pc:sldChg>
      <pc:sldChg chg="modSp add replId">
        <pc:chgData name="Xulin Chen" userId="S::xulinchen@uchicago.edu::9847f42d-7ff7-4fed-ba6f-bc3f718b21aa" providerId="AD" clId="Web-{E89AE127-5A53-4672-9CBA-B953B4D01297}" dt="2023-12-03T21:26:30.797" v="41" actId="20577"/>
        <pc:sldMkLst>
          <pc:docMk/>
          <pc:sldMk cId="4146619036" sldId="283"/>
        </pc:sldMkLst>
        <pc:spChg chg="mod">
          <ac:chgData name="Xulin Chen" userId="S::xulinchen@uchicago.edu::9847f42d-7ff7-4fed-ba6f-bc3f718b21aa" providerId="AD" clId="Web-{E89AE127-5A53-4672-9CBA-B953B4D01297}" dt="2023-12-03T21:26:30.797" v="41" actId="20577"/>
          <ac:spMkLst>
            <pc:docMk/>
            <pc:sldMk cId="4146619036" sldId="283"/>
            <ac:spMk id="117" creationId="{00000000-0000-0000-0000-000000000000}"/>
          </ac:spMkLst>
        </pc:spChg>
      </pc:sldChg>
    </pc:docChg>
  </pc:docChgLst>
  <pc:docChgLst>
    <pc:chgData name="Huaiyuan Fan" userId="S::huaiyuanf@uchicago.edu::9757eada-f7d4-4478-81ac-7058f2f3e529" providerId="AD" clId="Web-{C9306A33-CE07-474D-85AE-DCE2C41CB74C}"/>
    <pc:docChg chg="modSld sldOrd">
      <pc:chgData name="Huaiyuan Fan" userId="S::huaiyuanf@uchicago.edu::9757eada-f7d4-4478-81ac-7058f2f3e529" providerId="AD" clId="Web-{C9306A33-CE07-474D-85AE-DCE2C41CB74C}" dt="2023-12-06T01:51:31.096" v="11"/>
      <pc:docMkLst>
        <pc:docMk/>
      </pc:docMkLst>
      <pc:sldChg chg="ord">
        <pc:chgData name="Huaiyuan Fan" userId="S::huaiyuanf@uchicago.edu::9757eada-f7d4-4478-81ac-7058f2f3e529" providerId="AD" clId="Web-{C9306A33-CE07-474D-85AE-DCE2C41CB74C}" dt="2023-12-06T01:51:31.096" v="11"/>
        <pc:sldMkLst>
          <pc:docMk/>
          <pc:sldMk cId="3802660639" sldId="291"/>
        </pc:sldMkLst>
      </pc:sldChg>
      <pc:sldChg chg="modSp">
        <pc:chgData name="Huaiyuan Fan" userId="S::huaiyuanf@uchicago.edu::9757eada-f7d4-4478-81ac-7058f2f3e529" providerId="AD" clId="Web-{C9306A33-CE07-474D-85AE-DCE2C41CB74C}" dt="2023-12-06T01:41:40.387" v="10" actId="20577"/>
        <pc:sldMkLst>
          <pc:docMk/>
          <pc:sldMk cId="1048346163" sldId="303"/>
        </pc:sldMkLst>
        <pc:spChg chg="mod">
          <ac:chgData name="Huaiyuan Fan" userId="S::huaiyuanf@uchicago.edu::9757eada-f7d4-4478-81ac-7058f2f3e529" providerId="AD" clId="Web-{C9306A33-CE07-474D-85AE-DCE2C41CB74C}" dt="2023-12-06T01:41:40.387" v="10" actId="20577"/>
          <ac:spMkLst>
            <pc:docMk/>
            <pc:sldMk cId="1048346163" sldId="303"/>
            <ac:spMk id="3" creationId="{2BF5B48F-69DC-850A-631D-4B0DCF7E0A3F}"/>
          </ac:spMkLst>
        </pc:spChg>
      </pc:sldChg>
    </pc:docChg>
  </pc:docChgLst>
  <pc:docChgLst>
    <pc:chgData name="Ningxin Kong" userId="S::kongn@uchicago.edu::eac30f30-de45-42bd-b44e-0e995ca8fcc9" providerId="AD" clId="Web-{672A9084-109D-4B3E-AB29-1689A24BAA99}"/>
    <pc:docChg chg="addSld delSld modSld sldOrd">
      <pc:chgData name="Ningxin Kong" userId="S::kongn@uchicago.edu::eac30f30-de45-42bd-b44e-0e995ca8fcc9" providerId="AD" clId="Web-{672A9084-109D-4B3E-AB29-1689A24BAA99}" dt="2023-12-06T12:06:41.217" v="1001"/>
      <pc:docMkLst>
        <pc:docMk/>
      </pc:docMkLst>
      <pc:sldChg chg="delSp modSp">
        <pc:chgData name="Ningxin Kong" userId="S::kongn@uchicago.edu::eac30f30-de45-42bd-b44e-0e995ca8fcc9" providerId="AD" clId="Web-{672A9084-109D-4B3E-AB29-1689A24BAA99}" dt="2023-12-06T12:06:10.325" v="999" actId="20577"/>
        <pc:sldMkLst>
          <pc:docMk/>
          <pc:sldMk cId="2907437855" sldId="302"/>
        </pc:sldMkLst>
        <pc:spChg chg="mod">
          <ac:chgData name="Ningxin Kong" userId="S::kongn@uchicago.edu::eac30f30-de45-42bd-b44e-0e995ca8fcc9" providerId="AD" clId="Web-{672A9084-109D-4B3E-AB29-1689A24BAA99}" dt="2023-12-06T11:32:48.948" v="588" actId="20577"/>
          <ac:spMkLst>
            <pc:docMk/>
            <pc:sldMk cId="2907437855" sldId="302"/>
            <ac:spMk id="10" creationId="{7D3EA5E5-D1DC-9FA6-FA32-48B4681C7D48}"/>
          </ac:spMkLst>
        </pc:spChg>
        <pc:spChg chg="del">
          <ac:chgData name="Ningxin Kong" userId="S::kongn@uchicago.edu::eac30f30-de45-42bd-b44e-0e995ca8fcc9" providerId="AD" clId="Web-{672A9084-109D-4B3E-AB29-1689A24BAA99}" dt="2023-12-06T11:26:40.762" v="536"/>
          <ac:spMkLst>
            <pc:docMk/>
            <pc:sldMk cId="2907437855" sldId="302"/>
            <ac:spMk id="11" creationId="{90A4963B-30AF-D6F0-1B9A-8985ECB49BE9}"/>
          </ac:spMkLst>
        </pc:spChg>
        <pc:spChg chg="mod">
          <ac:chgData name="Ningxin Kong" userId="S::kongn@uchicago.edu::eac30f30-de45-42bd-b44e-0e995ca8fcc9" providerId="AD" clId="Web-{672A9084-109D-4B3E-AB29-1689A24BAA99}" dt="2023-12-06T11:38:35.304" v="647" actId="20577"/>
          <ac:spMkLst>
            <pc:docMk/>
            <pc:sldMk cId="2907437855" sldId="302"/>
            <ac:spMk id="12" creationId="{9786BDC0-D5E1-1E3F-ACEE-679C0FDC1321}"/>
          </ac:spMkLst>
        </pc:spChg>
        <pc:spChg chg="mod">
          <ac:chgData name="Ningxin Kong" userId="S::kongn@uchicago.edu::eac30f30-de45-42bd-b44e-0e995ca8fcc9" providerId="AD" clId="Web-{672A9084-109D-4B3E-AB29-1689A24BAA99}" dt="2023-12-06T11:39:31.822" v="666" actId="20577"/>
          <ac:spMkLst>
            <pc:docMk/>
            <pc:sldMk cId="2907437855" sldId="302"/>
            <ac:spMk id="13" creationId="{E841CE70-41E1-90CD-8D6D-07A5F10F8C7E}"/>
          </ac:spMkLst>
        </pc:spChg>
        <pc:spChg chg="mod">
          <ac:chgData name="Ningxin Kong" userId="S::kongn@uchicago.edu::eac30f30-de45-42bd-b44e-0e995ca8fcc9" providerId="AD" clId="Web-{672A9084-109D-4B3E-AB29-1689A24BAA99}" dt="2023-12-06T11:28:49.220" v="565" actId="20577"/>
          <ac:spMkLst>
            <pc:docMk/>
            <pc:sldMk cId="2907437855" sldId="302"/>
            <ac:spMk id="14" creationId="{BA03E0D5-C05E-BDB1-B55A-CC3557C01324}"/>
          </ac:spMkLst>
        </pc:spChg>
        <pc:spChg chg="mod">
          <ac:chgData name="Ningxin Kong" userId="S::kongn@uchicago.edu::eac30f30-de45-42bd-b44e-0e995ca8fcc9" providerId="AD" clId="Web-{672A9084-109D-4B3E-AB29-1689A24BAA99}" dt="2023-12-06T11:28:33.860" v="558" actId="14100"/>
          <ac:spMkLst>
            <pc:docMk/>
            <pc:sldMk cId="2907437855" sldId="302"/>
            <ac:spMk id="15" creationId="{BD5AD9AF-E6B0-10D4-3E0F-879F482E5B9A}"/>
          </ac:spMkLst>
        </pc:spChg>
        <pc:spChg chg="del">
          <ac:chgData name="Ningxin Kong" userId="S::kongn@uchicago.edu::eac30f30-de45-42bd-b44e-0e995ca8fcc9" providerId="AD" clId="Web-{672A9084-109D-4B3E-AB29-1689A24BAA99}" dt="2023-12-06T11:26:37.200" v="535"/>
          <ac:spMkLst>
            <pc:docMk/>
            <pc:sldMk cId="2907437855" sldId="302"/>
            <ac:spMk id="16" creationId="{AD578544-B5D4-CD33-79CE-2BC644779852}"/>
          </ac:spMkLst>
        </pc:spChg>
        <pc:spChg chg="mod">
          <ac:chgData name="Ningxin Kong" userId="S::kongn@uchicago.edu::eac30f30-de45-42bd-b44e-0e995ca8fcc9" providerId="AD" clId="Web-{672A9084-109D-4B3E-AB29-1689A24BAA99}" dt="2023-12-06T11:28:18.079" v="556" actId="14100"/>
          <ac:spMkLst>
            <pc:docMk/>
            <pc:sldMk cId="2907437855" sldId="302"/>
            <ac:spMk id="17" creationId="{98F32219-7AF0-4195-D666-629D11D7BF3E}"/>
          </ac:spMkLst>
        </pc:spChg>
        <pc:spChg chg="mod">
          <ac:chgData name="Ningxin Kong" userId="S::kongn@uchicago.edu::eac30f30-de45-42bd-b44e-0e995ca8fcc9" providerId="AD" clId="Web-{672A9084-109D-4B3E-AB29-1689A24BAA99}" dt="2023-12-06T12:06:10.325" v="999" actId="20577"/>
          <ac:spMkLst>
            <pc:docMk/>
            <pc:sldMk cId="2907437855" sldId="302"/>
            <ac:spMk id="117" creationId="{00000000-0000-0000-0000-000000000000}"/>
          </ac:spMkLst>
        </pc:spChg>
      </pc:sldChg>
      <pc:sldChg chg="addSp delSp modSp">
        <pc:chgData name="Ningxin Kong" userId="S::kongn@uchicago.edu::eac30f30-de45-42bd-b44e-0e995ca8fcc9" providerId="AD" clId="Web-{672A9084-109D-4B3E-AB29-1689A24BAA99}" dt="2023-12-06T11:24:10.116" v="524" actId="20577"/>
        <pc:sldMkLst>
          <pc:docMk/>
          <pc:sldMk cId="2043218232" sldId="304"/>
        </pc:sldMkLst>
        <pc:spChg chg="mod">
          <ac:chgData name="Ningxin Kong" userId="S::kongn@uchicago.edu::eac30f30-de45-42bd-b44e-0e995ca8fcc9" providerId="AD" clId="Web-{672A9084-109D-4B3E-AB29-1689A24BAA99}" dt="2023-12-06T11:00:44.908" v="213" actId="1076"/>
          <ac:spMkLst>
            <pc:docMk/>
            <pc:sldMk cId="2043218232" sldId="304"/>
            <ac:spMk id="7" creationId="{ADF888FA-FE2F-888E-B1B2-313F457153C2}"/>
          </ac:spMkLst>
        </pc:spChg>
        <pc:spChg chg="mod">
          <ac:chgData name="Ningxin Kong" userId="S::kongn@uchicago.edu::eac30f30-de45-42bd-b44e-0e995ca8fcc9" providerId="AD" clId="Web-{672A9084-109D-4B3E-AB29-1689A24BAA99}" dt="2023-12-06T11:00:44.908" v="212" actId="1076"/>
          <ac:spMkLst>
            <pc:docMk/>
            <pc:sldMk cId="2043218232" sldId="304"/>
            <ac:spMk id="8" creationId="{4548CDDB-DA24-FB9E-1C47-DE2341156319}"/>
          </ac:spMkLst>
        </pc:spChg>
        <pc:spChg chg="mod">
          <ac:chgData name="Ningxin Kong" userId="S::kongn@uchicago.edu::eac30f30-de45-42bd-b44e-0e995ca8fcc9" providerId="AD" clId="Web-{672A9084-109D-4B3E-AB29-1689A24BAA99}" dt="2023-12-06T11:00:44.892" v="211" actId="1076"/>
          <ac:spMkLst>
            <pc:docMk/>
            <pc:sldMk cId="2043218232" sldId="304"/>
            <ac:spMk id="9" creationId="{3EC35CC8-E68B-F379-EDDD-32D17822C2D6}"/>
          </ac:spMkLst>
        </pc:spChg>
        <pc:spChg chg="mod">
          <ac:chgData name="Ningxin Kong" userId="S::kongn@uchicago.edu::eac30f30-de45-42bd-b44e-0e995ca8fcc9" providerId="AD" clId="Web-{672A9084-109D-4B3E-AB29-1689A24BAA99}" dt="2023-12-06T10:59:55.281" v="85" actId="1076"/>
          <ac:spMkLst>
            <pc:docMk/>
            <pc:sldMk cId="2043218232" sldId="304"/>
            <ac:spMk id="10" creationId="{9016158A-16F9-E493-C9CA-5AABA7B2B96E}"/>
          </ac:spMkLst>
        </pc:spChg>
        <pc:spChg chg="mod">
          <ac:chgData name="Ningxin Kong" userId="S::kongn@uchicago.edu::eac30f30-de45-42bd-b44e-0e995ca8fcc9" providerId="AD" clId="Web-{672A9084-109D-4B3E-AB29-1689A24BAA99}" dt="2023-12-06T11:00:44.892" v="210" actId="1076"/>
          <ac:spMkLst>
            <pc:docMk/>
            <pc:sldMk cId="2043218232" sldId="304"/>
            <ac:spMk id="11" creationId="{919F5D49-BF1E-AC2A-2801-1AC13F68BABF}"/>
          </ac:spMkLst>
        </pc:spChg>
        <pc:spChg chg="mod">
          <ac:chgData name="Ningxin Kong" userId="S::kongn@uchicago.edu::eac30f30-de45-42bd-b44e-0e995ca8fcc9" providerId="AD" clId="Web-{672A9084-109D-4B3E-AB29-1689A24BAA99}" dt="2023-12-06T10:59:55.281" v="83" actId="1076"/>
          <ac:spMkLst>
            <pc:docMk/>
            <pc:sldMk cId="2043218232" sldId="304"/>
            <ac:spMk id="12" creationId="{0A3546A6-2204-CCB1-88FC-518E55D4F39E}"/>
          </ac:spMkLst>
        </pc:spChg>
        <pc:spChg chg="mod">
          <ac:chgData name="Ningxin Kong" userId="S::kongn@uchicago.edu::eac30f30-de45-42bd-b44e-0e995ca8fcc9" providerId="AD" clId="Web-{672A9084-109D-4B3E-AB29-1689A24BAA99}" dt="2023-12-06T11:00:44.892" v="209" actId="1076"/>
          <ac:spMkLst>
            <pc:docMk/>
            <pc:sldMk cId="2043218232" sldId="304"/>
            <ac:spMk id="13" creationId="{BDF7180C-C2CC-EC9E-7C05-906A1B95231A}"/>
          </ac:spMkLst>
        </pc:spChg>
        <pc:spChg chg="mod">
          <ac:chgData name="Ningxin Kong" userId="S::kongn@uchicago.edu::eac30f30-de45-42bd-b44e-0e995ca8fcc9" providerId="AD" clId="Web-{672A9084-109D-4B3E-AB29-1689A24BAA99}" dt="2023-12-06T11:00:44.892" v="208" actId="1076"/>
          <ac:spMkLst>
            <pc:docMk/>
            <pc:sldMk cId="2043218232" sldId="304"/>
            <ac:spMk id="14" creationId="{9DEBD057-D252-ED08-CB97-0A840FADC631}"/>
          </ac:spMkLst>
        </pc:spChg>
        <pc:spChg chg="mod">
          <ac:chgData name="Ningxin Kong" userId="S::kongn@uchicago.edu::eac30f30-de45-42bd-b44e-0e995ca8fcc9" providerId="AD" clId="Web-{672A9084-109D-4B3E-AB29-1689A24BAA99}" dt="2023-12-06T11:00:44.892" v="207" actId="1076"/>
          <ac:spMkLst>
            <pc:docMk/>
            <pc:sldMk cId="2043218232" sldId="304"/>
            <ac:spMk id="15" creationId="{69BDFAA0-E326-9652-E86C-DE35F767FB8B}"/>
          </ac:spMkLst>
        </pc:spChg>
        <pc:spChg chg="mod">
          <ac:chgData name="Ningxin Kong" userId="S::kongn@uchicago.edu::eac30f30-de45-42bd-b44e-0e995ca8fcc9" providerId="AD" clId="Web-{672A9084-109D-4B3E-AB29-1689A24BAA99}" dt="2023-12-06T11:00:44.892" v="206" actId="1076"/>
          <ac:spMkLst>
            <pc:docMk/>
            <pc:sldMk cId="2043218232" sldId="304"/>
            <ac:spMk id="16" creationId="{5DF5ACB4-A087-2C93-D833-1C4A3645F8F4}"/>
          </ac:spMkLst>
        </pc:spChg>
        <pc:spChg chg="mod">
          <ac:chgData name="Ningxin Kong" userId="S::kongn@uchicago.edu::eac30f30-de45-42bd-b44e-0e995ca8fcc9" providerId="AD" clId="Web-{672A9084-109D-4B3E-AB29-1689A24BAA99}" dt="2023-12-06T11:00:44.892" v="205" actId="1076"/>
          <ac:spMkLst>
            <pc:docMk/>
            <pc:sldMk cId="2043218232" sldId="304"/>
            <ac:spMk id="17" creationId="{652BDAEE-9776-84CC-F2AF-2D96CC826600}"/>
          </ac:spMkLst>
        </pc:spChg>
        <pc:spChg chg="mod">
          <ac:chgData name="Ningxin Kong" userId="S::kongn@uchicago.edu::eac30f30-de45-42bd-b44e-0e995ca8fcc9" providerId="AD" clId="Web-{672A9084-109D-4B3E-AB29-1689A24BAA99}" dt="2023-12-06T11:00:44.892" v="204" actId="1076"/>
          <ac:spMkLst>
            <pc:docMk/>
            <pc:sldMk cId="2043218232" sldId="304"/>
            <ac:spMk id="18" creationId="{543E6C0B-5777-5494-57ED-5C1C04DA2DF5}"/>
          </ac:spMkLst>
        </pc:spChg>
        <pc:spChg chg="mod">
          <ac:chgData name="Ningxin Kong" userId="S::kongn@uchicago.edu::eac30f30-de45-42bd-b44e-0e995ca8fcc9" providerId="AD" clId="Web-{672A9084-109D-4B3E-AB29-1689A24BAA99}" dt="2023-12-06T11:00:44.892" v="200" actId="1076"/>
          <ac:spMkLst>
            <pc:docMk/>
            <pc:sldMk cId="2043218232" sldId="304"/>
            <ac:spMk id="28" creationId="{B7DF2284-C58F-1C19-A145-C04C8ECC671B}"/>
          </ac:spMkLst>
        </pc:spChg>
        <pc:spChg chg="mod">
          <ac:chgData name="Ningxin Kong" userId="S::kongn@uchicago.edu::eac30f30-de45-42bd-b44e-0e995ca8fcc9" providerId="AD" clId="Web-{672A9084-109D-4B3E-AB29-1689A24BAA99}" dt="2023-12-06T11:00:44.892" v="199" actId="1076"/>
          <ac:spMkLst>
            <pc:docMk/>
            <pc:sldMk cId="2043218232" sldId="304"/>
            <ac:spMk id="29" creationId="{06B10242-C9DB-D1FA-A600-9045FC91ABD2}"/>
          </ac:spMkLst>
        </pc:spChg>
        <pc:spChg chg="mod">
          <ac:chgData name="Ningxin Kong" userId="S::kongn@uchicago.edu::eac30f30-de45-42bd-b44e-0e995ca8fcc9" providerId="AD" clId="Web-{672A9084-109D-4B3E-AB29-1689A24BAA99}" dt="2023-12-06T11:00:44.892" v="198" actId="1076"/>
          <ac:spMkLst>
            <pc:docMk/>
            <pc:sldMk cId="2043218232" sldId="304"/>
            <ac:spMk id="30" creationId="{6976E777-F419-3D2D-908F-80BAD71AF191}"/>
          </ac:spMkLst>
        </pc:spChg>
        <pc:spChg chg="mod">
          <ac:chgData name="Ningxin Kong" userId="S::kongn@uchicago.edu::eac30f30-de45-42bd-b44e-0e995ca8fcc9" providerId="AD" clId="Web-{672A9084-109D-4B3E-AB29-1689A24BAA99}" dt="2023-12-06T11:20:32.239" v="496" actId="1076"/>
          <ac:spMkLst>
            <pc:docMk/>
            <pc:sldMk cId="2043218232" sldId="304"/>
            <ac:spMk id="35" creationId="{582E06B6-4570-6C6A-29A2-7C0E232E9C7F}"/>
          </ac:spMkLst>
        </pc:spChg>
        <pc:spChg chg="mod">
          <ac:chgData name="Ningxin Kong" userId="S::kongn@uchicago.edu::eac30f30-de45-42bd-b44e-0e995ca8fcc9" providerId="AD" clId="Web-{672A9084-109D-4B3E-AB29-1689A24BAA99}" dt="2023-12-06T11:19:30.249" v="487" actId="20577"/>
          <ac:spMkLst>
            <pc:docMk/>
            <pc:sldMk cId="2043218232" sldId="304"/>
            <ac:spMk id="36" creationId="{5A8BBCE3-88CA-B6F2-B095-D93E18F4DC51}"/>
          </ac:spMkLst>
        </pc:spChg>
        <pc:spChg chg="mod">
          <ac:chgData name="Ningxin Kong" userId="S::kongn@uchicago.edu::eac30f30-de45-42bd-b44e-0e995ca8fcc9" providerId="AD" clId="Web-{672A9084-109D-4B3E-AB29-1689A24BAA99}" dt="2023-12-06T11:19:39.937" v="491" actId="1076"/>
          <ac:spMkLst>
            <pc:docMk/>
            <pc:sldMk cId="2043218232" sldId="304"/>
            <ac:spMk id="37" creationId="{82773B2D-B36E-936D-141A-DC0B14801F55}"/>
          </ac:spMkLst>
        </pc:spChg>
        <pc:spChg chg="mod">
          <ac:chgData name="Ningxin Kong" userId="S::kongn@uchicago.edu::eac30f30-de45-42bd-b44e-0e995ca8fcc9" providerId="AD" clId="Web-{672A9084-109D-4B3E-AB29-1689A24BAA99}" dt="2023-12-06T11:19:45.906" v="494" actId="1076"/>
          <ac:spMkLst>
            <pc:docMk/>
            <pc:sldMk cId="2043218232" sldId="304"/>
            <ac:spMk id="38" creationId="{77A22EF3-FEA2-A615-3814-384BB360036B}"/>
          </ac:spMkLst>
        </pc:spChg>
        <pc:spChg chg="del mod">
          <ac:chgData name="Ningxin Kong" userId="S::kongn@uchicago.edu::eac30f30-de45-42bd-b44e-0e995ca8fcc9" providerId="AD" clId="Web-{672A9084-109D-4B3E-AB29-1689A24BAA99}" dt="2023-12-06T11:23:27.865" v="515"/>
          <ac:spMkLst>
            <pc:docMk/>
            <pc:sldMk cId="2043218232" sldId="304"/>
            <ac:spMk id="39" creationId="{4ED63FFC-EC91-1628-837B-6405395BC714}"/>
          </ac:spMkLst>
        </pc:spChg>
        <pc:spChg chg="add del mod">
          <ac:chgData name="Ningxin Kong" userId="S::kongn@uchicago.edu::eac30f30-de45-42bd-b44e-0e995ca8fcc9" providerId="AD" clId="Web-{672A9084-109D-4B3E-AB29-1689A24BAA99}" dt="2023-12-06T10:59:18.777" v="55"/>
          <ac:spMkLst>
            <pc:docMk/>
            <pc:sldMk cId="2043218232" sldId="304"/>
            <ac:spMk id="40" creationId="{8C943480-280E-BE3C-28B3-46811C3B70B1}"/>
          </ac:spMkLst>
        </pc:spChg>
        <pc:spChg chg="add del mod">
          <ac:chgData name="Ningxin Kong" userId="S::kongn@uchicago.edu::eac30f30-de45-42bd-b44e-0e995ca8fcc9" providerId="AD" clId="Web-{672A9084-109D-4B3E-AB29-1689A24BAA99}" dt="2023-12-06T11:23:19.880" v="510"/>
          <ac:spMkLst>
            <pc:docMk/>
            <pc:sldMk cId="2043218232" sldId="304"/>
            <ac:spMk id="42" creationId="{4C119042-A74B-AE4B-8D0F-F66BC0AB64A6}"/>
          </ac:spMkLst>
        </pc:spChg>
        <pc:spChg chg="mod">
          <ac:chgData name="Ningxin Kong" userId="S::kongn@uchicago.edu::eac30f30-de45-42bd-b44e-0e995ca8fcc9" providerId="AD" clId="Web-{672A9084-109D-4B3E-AB29-1689A24BAA99}" dt="2023-12-06T11:24:10.116" v="524" actId="20577"/>
          <ac:spMkLst>
            <pc:docMk/>
            <pc:sldMk cId="2043218232" sldId="304"/>
            <ac:spMk id="117" creationId="{00000000-0000-0000-0000-000000000000}"/>
          </ac:spMkLst>
        </pc:spChg>
        <pc:grpChg chg="mod">
          <ac:chgData name="Ningxin Kong" userId="S::kongn@uchicago.edu::eac30f30-de45-42bd-b44e-0e995ca8fcc9" providerId="AD" clId="Web-{672A9084-109D-4B3E-AB29-1689A24BAA99}" dt="2023-12-06T11:00:44.892" v="203" actId="1076"/>
          <ac:grpSpMkLst>
            <pc:docMk/>
            <pc:sldMk cId="2043218232" sldId="304"/>
            <ac:grpSpMk id="19" creationId="{A0CBB562-B743-6D14-DDB3-9B161B4DFFDF}"/>
          </ac:grpSpMkLst>
        </pc:grpChg>
        <pc:grpChg chg="mod">
          <ac:chgData name="Ningxin Kong" userId="S::kongn@uchicago.edu::eac30f30-de45-42bd-b44e-0e995ca8fcc9" providerId="AD" clId="Web-{672A9084-109D-4B3E-AB29-1689A24BAA99}" dt="2023-12-06T11:00:44.892" v="202" actId="1076"/>
          <ac:grpSpMkLst>
            <pc:docMk/>
            <pc:sldMk cId="2043218232" sldId="304"/>
            <ac:grpSpMk id="22" creationId="{AC00882A-D90D-608C-37F8-645E86AF008B}"/>
          </ac:grpSpMkLst>
        </pc:grpChg>
        <pc:grpChg chg="mod">
          <ac:chgData name="Ningxin Kong" userId="S::kongn@uchicago.edu::eac30f30-de45-42bd-b44e-0e995ca8fcc9" providerId="AD" clId="Web-{672A9084-109D-4B3E-AB29-1689A24BAA99}" dt="2023-12-06T11:00:44.892" v="201" actId="1076"/>
          <ac:grpSpMkLst>
            <pc:docMk/>
            <pc:sldMk cId="2043218232" sldId="304"/>
            <ac:grpSpMk id="25" creationId="{8B6F5ECE-BF3A-A371-4EDE-D77E686CACEF}"/>
          </ac:grpSpMkLst>
        </pc:grpChg>
        <pc:grpChg chg="mod">
          <ac:chgData name="Ningxin Kong" userId="S::kongn@uchicago.edu::eac30f30-de45-42bd-b44e-0e995ca8fcc9" providerId="AD" clId="Web-{672A9084-109D-4B3E-AB29-1689A24BAA99}" dt="2023-12-06T11:00:44.892" v="197" actId="1076"/>
          <ac:grpSpMkLst>
            <pc:docMk/>
            <pc:sldMk cId="2043218232" sldId="304"/>
            <ac:grpSpMk id="32" creationId="{97DEFF0C-D088-6195-3D96-C1E776FD4944}"/>
          </ac:grpSpMkLst>
        </pc:grpChg>
        <pc:cxnChg chg="mod">
          <ac:chgData name="Ningxin Kong" userId="S::kongn@uchicago.edu::eac30f30-de45-42bd-b44e-0e995ca8fcc9" providerId="AD" clId="Web-{672A9084-109D-4B3E-AB29-1689A24BAA99}" dt="2023-12-06T11:00:44.908" v="217" actId="1076"/>
          <ac:cxnSpMkLst>
            <pc:docMk/>
            <pc:sldMk cId="2043218232" sldId="304"/>
            <ac:cxnSpMk id="2" creationId="{03664B7F-22C3-D8AC-F035-C3E069F2F300}"/>
          </ac:cxnSpMkLst>
        </pc:cxnChg>
        <pc:cxnChg chg="mod">
          <ac:chgData name="Ningxin Kong" userId="S::kongn@uchicago.edu::eac30f30-de45-42bd-b44e-0e995ca8fcc9" providerId="AD" clId="Web-{672A9084-109D-4B3E-AB29-1689A24BAA99}" dt="2023-12-06T11:00:44.908" v="216" actId="1076"/>
          <ac:cxnSpMkLst>
            <pc:docMk/>
            <pc:sldMk cId="2043218232" sldId="304"/>
            <ac:cxnSpMk id="3" creationId="{981FA1F8-9141-898F-8D64-BC3A16751D89}"/>
          </ac:cxnSpMkLst>
        </pc:cxnChg>
        <pc:cxnChg chg="mod">
          <ac:chgData name="Ningxin Kong" userId="S::kongn@uchicago.edu::eac30f30-de45-42bd-b44e-0e995ca8fcc9" providerId="AD" clId="Web-{672A9084-109D-4B3E-AB29-1689A24BAA99}" dt="2023-12-06T11:00:44.908" v="215" actId="1076"/>
          <ac:cxnSpMkLst>
            <pc:docMk/>
            <pc:sldMk cId="2043218232" sldId="304"/>
            <ac:cxnSpMk id="4" creationId="{3BC1F185-990E-E30B-D378-B4FB384E247D}"/>
          </ac:cxnSpMkLst>
        </pc:cxnChg>
        <pc:cxnChg chg="mod">
          <ac:chgData name="Ningxin Kong" userId="S::kongn@uchicago.edu::eac30f30-de45-42bd-b44e-0e995ca8fcc9" providerId="AD" clId="Web-{672A9084-109D-4B3E-AB29-1689A24BAA99}" dt="2023-12-06T11:00:44.908" v="214" actId="1076"/>
          <ac:cxnSpMkLst>
            <pc:docMk/>
            <pc:sldMk cId="2043218232" sldId="304"/>
            <ac:cxnSpMk id="6" creationId="{004EB98A-69F5-7832-CA62-D575636FB377}"/>
          </ac:cxnSpMkLst>
        </pc:cxnChg>
      </pc:sldChg>
      <pc:sldChg chg="del">
        <pc:chgData name="Ningxin Kong" userId="S::kongn@uchicago.edu::eac30f30-de45-42bd-b44e-0e995ca8fcc9" providerId="AD" clId="Web-{672A9084-109D-4B3E-AB29-1689A24BAA99}" dt="2023-12-06T11:55:07.191" v="895"/>
        <pc:sldMkLst>
          <pc:docMk/>
          <pc:sldMk cId="488689396" sldId="305"/>
        </pc:sldMkLst>
      </pc:sldChg>
      <pc:sldChg chg="addSp modSp">
        <pc:chgData name="Ningxin Kong" userId="S::kongn@uchicago.edu::eac30f30-de45-42bd-b44e-0e995ca8fcc9" providerId="AD" clId="Web-{672A9084-109D-4B3E-AB29-1689A24BAA99}" dt="2023-12-06T12:02:14.973" v="925" actId="1076"/>
        <pc:sldMkLst>
          <pc:docMk/>
          <pc:sldMk cId="3340307134" sldId="306"/>
        </pc:sldMkLst>
        <pc:spChg chg="mod">
          <ac:chgData name="Ningxin Kong" userId="S::kongn@uchicago.edu::eac30f30-de45-42bd-b44e-0e995ca8fcc9" providerId="AD" clId="Web-{672A9084-109D-4B3E-AB29-1689A24BAA99}" dt="2023-12-06T10:52:07.320" v="13" actId="20577"/>
          <ac:spMkLst>
            <pc:docMk/>
            <pc:sldMk cId="3340307134" sldId="306"/>
            <ac:spMk id="2" creationId="{9D2CF125-5C81-2186-EABF-5CBBF3D3168A}"/>
          </ac:spMkLst>
        </pc:spChg>
        <pc:spChg chg="add mod">
          <ac:chgData name="Ningxin Kong" userId="S::kongn@uchicago.edu::eac30f30-de45-42bd-b44e-0e995ca8fcc9" providerId="AD" clId="Web-{672A9084-109D-4B3E-AB29-1689A24BAA99}" dt="2023-12-06T12:02:14.973" v="925" actId="1076"/>
          <ac:spMkLst>
            <pc:docMk/>
            <pc:sldMk cId="3340307134" sldId="306"/>
            <ac:spMk id="5" creationId="{07C4840E-95DD-8DE7-1B98-EBB80CA197C1}"/>
          </ac:spMkLst>
        </pc:spChg>
      </pc:sldChg>
      <pc:sldChg chg="modSp del">
        <pc:chgData name="Ningxin Kong" userId="S::kongn@uchicago.edu::eac30f30-de45-42bd-b44e-0e995ca8fcc9" providerId="AD" clId="Web-{672A9084-109D-4B3E-AB29-1689A24BAA99}" dt="2023-12-06T10:51:32.256" v="8"/>
        <pc:sldMkLst>
          <pc:docMk/>
          <pc:sldMk cId="61003862" sldId="307"/>
        </pc:sldMkLst>
        <pc:spChg chg="mod">
          <ac:chgData name="Ningxin Kong" userId="S::kongn@uchicago.edu::eac30f30-de45-42bd-b44e-0e995ca8fcc9" providerId="AD" clId="Web-{672A9084-109D-4B3E-AB29-1689A24BAA99}" dt="2023-12-06T10:26:55.527" v="7" actId="20577"/>
          <ac:spMkLst>
            <pc:docMk/>
            <pc:sldMk cId="61003862" sldId="307"/>
            <ac:spMk id="2" creationId="{4E3BE31D-20D5-8231-0DCD-C7163F7B0208}"/>
          </ac:spMkLst>
        </pc:spChg>
      </pc:sldChg>
      <pc:sldChg chg="addSp modSp new ord">
        <pc:chgData name="Ningxin Kong" userId="S::kongn@uchicago.edu::eac30f30-de45-42bd-b44e-0e995ca8fcc9" providerId="AD" clId="Web-{672A9084-109D-4B3E-AB29-1689A24BAA99}" dt="2023-12-06T12:06:41.217" v="1001"/>
        <pc:sldMkLst>
          <pc:docMk/>
          <pc:sldMk cId="2835231788" sldId="307"/>
        </pc:sldMkLst>
        <pc:spChg chg="mod">
          <ac:chgData name="Ningxin Kong" userId="S::kongn@uchicago.edu::eac30f30-de45-42bd-b44e-0e995ca8fcc9" providerId="AD" clId="Web-{672A9084-109D-4B3E-AB29-1689A24BAA99}" dt="2023-12-06T12:01:34.581" v="923" actId="1076"/>
          <ac:spMkLst>
            <pc:docMk/>
            <pc:sldMk cId="2835231788" sldId="307"/>
            <ac:spMk id="2" creationId="{715F3D78-FF6A-A391-A77A-D5676710C616}"/>
          </ac:spMkLst>
        </pc:spChg>
        <pc:graphicFrameChg chg="add">
          <ac:chgData name="Ningxin Kong" userId="S::kongn@uchicago.edu::eac30f30-de45-42bd-b44e-0e995ca8fcc9" providerId="AD" clId="Web-{672A9084-109D-4B3E-AB29-1689A24BAA99}" dt="2023-12-06T12:01:46.409" v="924"/>
          <ac:graphicFrameMkLst>
            <pc:docMk/>
            <pc:sldMk cId="2835231788" sldId="307"/>
            <ac:graphicFrameMk id="7" creationId="{E6B3272E-E497-E715-9DB9-AD5B3C8D7810}"/>
          </ac:graphicFrameMkLst>
        </pc:graphicFrameChg>
        <pc:picChg chg="add mod">
          <ac:chgData name="Ningxin Kong" userId="S::kongn@uchicago.edu::eac30f30-de45-42bd-b44e-0e995ca8fcc9" providerId="AD" clId="Web-{672A9084-109D-4B3E-AB29-1689A24BAA99}" dt="2023-12-06T12:01:30.065" v="922" actId="1076"/>
          <ac:picMkLst>
            <pc:docMk/>
            <pc:sldMk cId="2835231788" sldId="307"/>
            <ac:picMk id="5" creationId="{DD679C44-FA7D-E1D2-5C7B-B95F67F28AED}"/>
          </ac:picMkLst>
        </pc:picChg>
      </pc:sldChg>
      <pc:sldChg chg="modSp add replId">
        <pc:chgData name="Ningxin Kong" userId="S::kongn@uchicago.edu::eac30f30-de45-42bd-b44e-0e995ca8fcc9" providerId="AD" clId="Web-{672A9084-109D-4B3E-AB29-1689A24BAA99}" dt="2023-12-06T12:06:13.388" v="1000" actId="20577"/>
        <pc:sldMkLst>
          <pc:docMk/>
          <pc:sldMk cId="3278389970" sldId="308"/>
        </pc:sldMkLst>
        <pc:spChg chg="mod">
          <ac:chgData name="Ningxin Kong" userId="S::kongn@uchicago.edu::eac30f30-de45-42bd-b44e-0e995ca8fcc9" providerId="AD" clId="Web-{672A9084-109D-4B3E-AB29-1689A24BAA99}" dt="2023-12-06T11:48:22.598" v="806" actId="1076"/>
          <ac:spMkLst>
            <pc:docMk/>
            <pc:sldMk cId="3278389970" sldId="308"/>
            <ac:spMk id="10" creationId="{7D3EA5E5-D1DC-9FA6-FA32-48B4681C7D48}"/>
          </ac:spMkLst>
        </pc:spChg>
        <pc:spChg chg="mod">
          <ac:chgData name="Ningxin Kong" userId="S::kongn@uchicago.edu::eac30f30-de45-42bd-b44e-0e995ca8fcc9" providerId="AD" clId="Web-{672A9084-109D-4B3E-AB29-1689A24BAA99}" dt="2023-12-06T11:50:27.353" v="837" actId="14100"/>
          <ac:spMkLst>
            <pc:docMk/>
            <pc:sldMk cId="3278389970" sldId="308"/>
            <ac:spMk id="11" creationId="{90A4963B-30AF-D6F0-1B9A-8985ECB49BE9}"/>
          </ac:spMkLst>
        </pc:spChg>
        <pc:spChg chg="mod">
          <ac:chgData name="Ningxin Kong" userId="S::kongn@uchicago.edu::eac30f30-de45-42bd-b44e-0e995ca8fcc9" providerId="AD" clId="Web-{672A9084-109D-4B3E-AB29-1689A24BAA99}" dt="2023-12-06T11:50:22.431" v="836" actId="1076"/>
          <ac:spMkLst>
            <pc:docMk/>
            <pc:sldMk cId="3278389970" sldId="308"/>
            <ac:spMk id="12" creationId="{9786BDC0-D5E1-1E3F-ACEE-679C0FDC1321}"/>
          </ac:spMkLst>
        </pc:spChg>
        <pc:spChg chg="mod">
          <ac:chgData name="Ningxin Kong" userId="S::kongn@uchicago.edu::eac30f30-de45-42bd-b44e-0e995ca8fcc9" providerId="AD" clId="Web-{672A9084-109D-4B3E-AB29-1689A24BAA99}" dt="2023-12-06T11:50:19.071" v="835" actId="14100"/>
          <ac:spMkLst>
            <pc:docMk/>
            <pc:sldMk cId="3278389970" sldId="308"/>
            <ac:spMk id="13" creationId="{E841CE70-41E1-90CD-8D6D-07A5F10F8C7E}"/>
          </ac:spMkLst>
        </pc:spChg>
        <pc:spChg chg="mod">
          <ac:chgData name="Ningxin Kong" userId="S::kongn@uchicago.edu::eac30f30-de45-42bd-b44e-0e995ca8fcc9" providerId="AD" clId="Web-{672A9084-109D-4B3E-AB29-1689A24BAA99}" dt="2023-12-06T11:52:17.966" v="865" actId="14100"/>
          <ac:spMkLst>
            <pc:docMk/>
            <pc:sldMk cId="3278389970" sldId="308"/>
            <ac:spMk id="14" creationId="{BA03E0D5-C05E-BDB1-B55A-CC3557C01324}"/>
          </ac:spMkLst>
        </pc:spChg>
        <pc:spChg chg="mod">
          <ac:chgData name="Ningxin Kong" userId="S::kongn@uchicago.edu::eac30f30-de45-42bd-b44e-0e995ca8fcc9" providerId="AD" clId="Web-{672A9084-109D-4B3E-AB29-1689A24BAA99}" dt="2023-12-06T11:52:14.622" v="864" actId="14100"/>
          <ac:spMkLst>
            <pc:docMk/>
            <pc:sldMk cId="3278389970" sldId="308"/>
            <ac:spMk id="15" creationId="{BD5AD9AF-E6B0-10D4-3E0F-879F482E5B9A}"/>
          </ac:spMkLst>
        </pc:spChg>
        <pc:spChg chg="mod">
          <ac:chgData name="Ningxin Kong" userId="S::kongn@uchicago.edu::eac30f30-de45-42bd-b44e-0e995ca8fcc9" providerId="AD" clId="Web-{672A9084-109D-4B3E-AB29-1689A24BAA99}" dt="2023-12-06T11:52:11.732" v="863" actId="14100"/>
          <ac:spMkLst>
            <pc:docMk/>
            <pc:sldMk cId="3278389970" sldId="308"/>
            <ac:spMk id="16" creationId="{AD578544-B5D4-CD33-79CE-2BC644779852}"/>
          </ac:spMkLst>
        </pc:spChg>
        <pc:spChg chg="mod">
          <ac:chgData name="Ningxin Kong" userId="S::kongn@uchicago.edu::eac30f30-de45-42bd-b44e-0e995ca8fcc9" providerId="AD" clId="Web-{672A9084-109D-4B3E-AB29-1689A24BAA99}" dt="2023-12-06T11:52:25.576" v="867" actId="20577"/>
          <ac:spMkLst>
            <pc:docMk/>
            <pc:sldMk cId="3278389970" sldId="308"/>
            <ac:spMk id="17" creationId="{98F32219-7AF0-4195-D666-629D11D7BF3E}"/>
          </ac:spMkLst>
        </pc:spChg>
        <pc:spChg chg="mod">
          <ac:chgData name="Ningxin Kong" userId="S::kongn@uchicago.edu::eac30f30-de45-42bd-b44e-0e995ca8fcc9" providerId="AD" clId="Web-{672A9084-109D-4B3E-AB29-1689A24BAA99}" dt="2023-12-06T12:05:59.809" v="998" actId="20577"/>
          <ac:spMkLst>
            <pc:docMk/>
            <pc:sldMk cId="3278389970" sldId="308"/>
            <ac:spMk id="18" creationId="{C728DC57-F6C9-B89E-E945-D79CD2BDD2E9}"/>
          </ac:spMkLst>
        </pc:spChg>
        <pc:spChg chg="mod">
          <ac:chgData name="Ningxin Kong" userId="S::kongn@uchicago.edu::eac30f30-de45-42bd-b44e-0e995ca8fcc9" providerId="AD" clId="Web-{672A9084-109D-4B3E-AB29-1689A24BAA99}" dt="2023-12-06T12:06:13.388" v="1000" actId="20577"/>
          <ac:spMkLst>
            <pc:docMk/>
            <pc:sldMk cId="3278389970" sldId="308"/>
            <ac:spMk id="117" creationId="{00000000-0000-0000-0000-000000000000}"/>
          </ac:spMkLst>
        </pc:spChg>
      </pc:sldChg>
      <pc:sldChg chg="del">
        <pc:chgData name="Ningxin Kong" userId="S::kongn@uchicago.edu::eac30f30-de45-42bd-b44e-0e995ca8fcc9" providerId="AD" clId="Web-{672A9084-109D-4B3E-AB29-1689A24BAA99}" dt="2023-12-06T10:26:06.197" v="0"/>
        <pc:sldMkLst>
          <pc:docMk/>
          <pc:sldMk cId="3308080917" sldId="308"/>
        </pc:sldMkLst>
      </pc:sldChg>
      <pc:sldChg chg="modSp add replId">
        <pc:chgData name="Ningxin Kong" userId="S::kongn@uchicago.edu::eac30f30-de45-42bd-b44e-0e995ca8fcc9" providerId="AD" clId="Web-{672A9084-109D-4B3E-AB29-1689A24BAA99}" dt="2023-12-06T12:03:40.382" v="969" actId="20577"/>
        <pc:sldMkLst>
          <pc:docMk/>
          <pc:sldMk cId="1943197978" sldId="309"/>
        </pc:sldMkLst>
        <pc:spChg chg="mod">
          <ac:chgData name="Ningxin Kong" userId="S::kongn@uchicago.edu::eac30f30-de45-42bd-b44e-0e995ca8fcc9" providerId="AD" clId="Web-{672A9084-109D-4B3E-AB29-1689A24BAA99}" dt="2023-12-06T12:03:40.382" v="969" actId="20577"/>
          <ac:spMkLst>
            <pc:docMk/>
            <pc:sldMk cId="1943197978" sldId="309"/>
            <ac:spMk id="117" creationId="{00000000-0000-0000-0000-000000000000}"/>
          </ac:spMkLst>
        </pc:spChg>
      </pc:sldChg>
      <pc:sldChg chg="modSp new del">
        <pc:chgData name="Ningxin Kong" userId="S::kongn@uchicago.edu::eac30f30-de45-42bd-b44e-0e995ca8fcc9" providerId="AD" clId="Web-{672A9084-109D-4B3E-AB29-1689A24BAA99}" dt="2023-12-06T12:03:02.271" v="942"/>
        <pc:sldMkLst>
          <pc:docMk/>
          <pc:sldMk cId="1780323723" sldId="310"/>
        </pc:sldMkLst>
        <pc:spChg chg="mod">
          <ac:chgData name="Ningxin Kong" userId="S::kongn@uchicago.edu::eac30f30-de45-42bd-b44e-0e995ca8fcc9" providerId="AD" clId="Web-{672A9084-109D-4B3E-AB29-1689A24BAA99}" dt="2023-12-06T12:02:51.177" v="941" actId="20577"/>
          <ac:spMkLst>
            <pc:docMk/>
            <pc:sldMk cId="1780323723" sldId="310"/>
            <ac:spMk id="2" creationId="{725B58A2-43AB-3041-A6F6-8B646E1D3BA4}"/>
          </ac:spMkLst>
        </pc:spChg>
      </pc:sldChg>
    </pc:docChg>
  </pc:docChgLst>
  <pc:docChgLst>
    <pc:chgData name="Huaiyuan Fan" userId="S::huaiyuanf@uchicago.edu::9757eada-f7d4-4478-81ac-7058f2f3e529" providerId="AD" clId="Web-{A10EBFA2-E117-4106-ABA2-0E1B87B2E191}"/>
    <pc:docChg chg="addSld delSld modSld">
      <pc:chgData name="Huaiyuan Fan" userId="S::huaiyuanf@uchicago.edu::9757eada-f7d4-4478-81ac-7058f2f3e529" providerId="AD" clId="Web-{A10EBFA2-E117-4106-ABA2-0E1B87B2E191}" dt="2023-12-07T04:04:49.713" v="192" actId="20577"/>
      <pc:docMkLst>
        <pc:docMk/>
      </pc:docMkLst>
      <pc:sldChg chg="modSp">
        <pc:chgData name="Huaiyuan Fan" userId="S::huaiyuanf@uchicago.edu::9757eada-f7d4-4478-81ac-7058f2f3e529" providerId="AD" clId="Web-{A10EBFA2-E117-4106-ABA2-0E1B87B2E191}" dt="2023-12-07T03:54:39.182" v="123"/>
        <pc:sldMkLst>
          <pc:docMk/>
          <pc:sldMk cId="2572750381" sldId="314"/>
        </pc:sldMkLst>
        <pc:graphicFrameChg chg="mod modGraphic">
          <ac:chgData name="Huaiyuan Fan" userId="S::huaiyuanf@uchicago.edu::9757eada-f7d4-4478-81ac-7058f2f3e529" providerId="AD" clId="Web-{A10EBFA2-E117-4106-ABA2-0E1B87B2E191}" dt="2023-12-07T03:54:39.182" v="123"/>
          <ac:graphicFrameMkLst>
            <pc:docMk/>
            <pc:sldMk cId="2572750381" sldId="314"/>
            <ac:graphicFrameMk id="5" creationId="{7070F528-2F92-754F-5FA0-F67098534B5E}"/>
          </ac:graphicFrameMkLst>
        </pc:graphicFrameChg>
      </pc:sldChg>
      <pc:sldChg chg="new del">
        <pc:chgData name="Huaiyuan Fan" userId="S::huaiyuanf@uchicago.edu::9757eada-f7d4-4478-81ac-7058f2f3e529" providerId="AD" clId="Web-{A10EBFA2-E117-4106-ABA2-0E1B87B2E191}" dt="2023-12-07T03:57:43.905" v="126"/>
        <pc:sldMkLst>
          <pc:docMk/>
          <pc:sldMk cId="3152796884" sldId="315"/>
        </pc:sldMkLst>
      </pc:sldChg>
      <pc:sldChg chg="addSp delSp modSp add replId">
        <pc:chgData name="Huaiyuan Fan" userId="S::huaiyuanf@uchicago.edu::9757eada-f7d4-4478-81ac-7058f2f3e529" providerId="AD" clId="Web-{A10EBFA2-E117-4106-ABA2-0E1B87B2E191}" dt="2023-12-07T04:04:49.713" v="192" actId="20577"/>
        <pc:sldMkLst>
          <pc:docMk/>
          <pc:sldMk cId="3634172707" sldId="316"/>
        </pc:sldMkLst>
        <pc:spChg chg="add del mod">
          <ac:chgData name="Huaiyuan Fan" userId="S::huaiyuanf@uchicago.edu::9757eada-f7d4-4478-81ac-7058f2f3e529" providerId="AD" clId="Web-{A10EBFA2-E117-4106-ABA2-0E1B87B2E191}" dt="2023-12-07T04:00:30.097" v="152"/>
          <ac:spMkLst>
            <pc:docMk/>
            <pc:sldMk cId="3634172707" sldId="316"/>
            <ac:spMk id="2" creationId="{49CCCC29-FEC1-7081-5689-B7866B2780A2}"/>
          </ac:spMkLst>
        </pc:spChg>
        <pc:spChg chg="mod">
          <ac:chgData name="Huaiyuan Fan" userId="S::huaiyuanf@uchicago.edu::9757eada-f7d4-4478-81ac-7058f2f3e529" providerId="AD" clId="Web-{A10EBFA2-E117-4106-ABA2-0E1B87B2E191}" dt="2023-12-07T04:04:49.713" v="192" actId="20577"/>
          <ac:spMkLst>
            <pc:docMk/>
            <pc:sldMk cId="3634172707" sldId="316"/>
            <ac:spMk id="97" creationId="{00000000-0000-0000-0000-000000000000}"/>
          </ac:spMkLst>
        </pc:spChg>
        <pc:spChg chg="del mod">
          <ac:chgData name="Huaiyuan Fan" userId="S::huaiyuanf@uchicago.edu::9757eada-f7d4-4478-81ac-7058f2f3e529" providerId="AD" clId="Web-{A10EBFA2-E117-4106-ABA2-0E1B87B2E191}" dt="2023-12-07T03:58:26.078" v="148"/>
          <ac:spMkLst>
            <pc:docMk/>
            <pc:sldMk cId="3634172707" sldId="316"/>
            <ac:spMk id="102" creationId="{00000000-0000-0000-0000-000000000000}"/>
          </ac:spMkLst>
        </pc:spChg>
        <pc:spChg chg="del">
          <ac:chgData name="Huaiyuan Fan" userId="S::huaiyuanf@uchicago.edu::9757eada-f7d4-4478-81ac-7058f2f3e529" providerId="AD" clId="Web-{A10EBFA2-E117-4106-ABA2-0E1B87B2E191}" dt="2023-12-07T03:57:46.077" v="127"/>
          <ac:spMkLst>
            <pc:docMk/>
            <pc:sldMk cId="3634172707" sldId="316"/>
            <ac:spMk id="103" creationId="{00000000-0000-0000-0000-000000000000}"/>
          </ac:spMkLst>
        </pc:spChg>
        <pc:picChg chg="add del mod">
          <ac:chgData name="Huaiyuan Fan" userId="S::huaiyuanf@uchicago.edu::9757eada-f7d4-4478-81ac-7058f2f3e529" providerId="AD" clId="Web-{A10EBFA2-E117-4106-ABA2-0E1B87B2E191}" dt="2023-12-07T04:02:58.241" v="156"/>
          <ac:picMkLst>
            <pc:docMk/>
            <pc:sldMk cId="3634172707" sldId="316"/>
            <ac:picMk id="4" creationId="{45616439-0638-AF42-8C19-A124DEC43018}"/>
          </ac:picMkLst>
        </pc:picChg>
        <pc:picChg chg="add mod">
          <ac:chgData name="Huaiyuan Fan" userId="S::huaiyuanf@uchicago.edu::9757eada-f7d4-4478-81ac-7058f2f3e529" providerId="AD" clId="Web-{A10EBFA2-E117-4106-ABA2-0E1B87B2E191}" dt="2023-12-07T04:04:36.275" v="185" actId="1076"/>
          <ac:picMkLst>
            <pc:docMk/>
            <pc:sldMk cId="3634172707" sldId="316"/>
            <ac:picMk id="5" creationId="{05C62026-D5F2-9766-F446-7E35258B5CFE}"/>
          </ac:picMkLst>
        </pc:picChg>
        <pc:picChg chg="add del mod">
          <ac:chgData name="Huaiyuan Fan" userId="S::huaiyuanf@uchicago.edu::9757eada-f7d4-4478-81ac-7058f2f3e529" providerId="AD" clId="Web-{A10EBFA2-E117-4106-ABA2-0E1B87B2E191}" dt="2023-12-07T04:03:31.477" v="167"/>
          <ac:picMkLst>
            <pc:docMk/>
            <pc:sldMk cId="3634172707" sldId="316"/>
            <ac:picMk id="6" creationId="{5B45511F-9147-D2E0-8726-DA19D8E822F7}"/>
          </ac:picMkLst>
        </pc:picChg>
        <pc:picChg chg="add mod">
          <ac:chgData name="Huaiyuan Fan" userId="S::huaiyuanf@uchicago.edu::9757eada-f7d4-4478-81ac-7058f2f3e529" providerId="AD" clId="Web-{A10EBFA2-E117-4106-ABA2-0E1B87B2E191}" dt="2023-12-07T04:04:33.150" v="183" actId="1076"/>
          <ac:picMkLst>
            <pc:docMk/>
            <pc:sldMk cId="3634172707" sldId="316"/>
            <ac:picMk id="7" creationId="{4B67272C-1E00-8796-6A3A-5A98642D2346}"/>
          </ac:picMkLst>
        </pc:picChg>
        <pc:picChg chg="add mod">
          <ac:chgData name="Huaiyuan Fan" userId="S::huaiyuanf@uchicago.edu::9757eada-f7d4-4478-81ac-7058f2f3e529" providerId="AD" clId="Web-{A10EBFA2-E117-4106-ABA2-0E1B87B2E191}" dt="2023-12-07T04:04:42.713" v="187" actId="1076"/>
          <ac:picMkLst>
            <pc:docMk/>
            <pc:sldMk cId="3634172707" sldId="316"/>
            <ac:picMk id="8" creationId="{16403561-DECE-1818-4C45-ED26C1143CA2}"/>
          </ac:picMkLst>
        </pc:picChg>
        <pc:picChg chg="add mod">
          <ac:chgData name="Huaiyuan Fan" userId="S::huaiyuanf@uchicago.edu::9757eada-f7d4-4478-81ac-7058f2f3e529" providerId="AD" clId="Web-{A10EBFA2-E117-4106-ABA2-0E1B87B2E191}" dt="2023-12-07T04:04:34.994" v="184" actId="1076"/>
          <ac:picMkLst>
            <pc:docMk/>
            <pc:sldMk cId="3634172707" sldId="316"/>
            <ac:picMk id="9" creationId="{8E47D805-6743-AD1C-09E5-366B4226C95E}"/>
          </ac:picMkLst>
        </pc:picChg>
      </pc:sldChg>
    </pc:docChg>
  </pc:docChgLst>
  <pc:docChgLst>
    <pc:chgData name="Xulin Chen" userId="S::xulinchen@uchicago.edu::9847f42d-7ff7-4fed-ba6f-bc3f718b21aa" providerId="AD" clId="Web-{1A51FF13-0660-46F8-8459-C0CD9315E621}"/>
    <pc:docChg chg="addSld modSld">
      <pc:chgData name="Xulin Chen" userId="S::xulinchen@uchicago.edu::9847f42d-7ff7-4fed-ba6f-bc3f718b21aa" providerId="AD" clId="Web-{1A51FF13-0660-46F8-8459-C0CD9315E621}" dt="2023-12-03T03:12:02.317" v="602"/>
      <pc:docMkLst>
        <pc:docMk/>
      </pc:docMkLst>
      <pc:sldChg chg="modSp">
        <pc:chgData name="Xulin Chen" userId="S::xulinchen@uchicago.edu::9847f42d-7ff7-4fed-ba6f-bc3f718b21aa" providerId="AD" clId="Web-{1A51FF13-0660-46F8-8459-C0CD9315E621}" dt="2023-12-03T01:04:33.187" v="351"/>
        <pc:sldMkLst>
          <pc:docMk/>
          <pc:sldMk cId="0" sldId="257"/>
        </pc:sldMkLst>
        <pc:graphicFrameChg chg="mod modGraphic">
          <ac:chgData name="Xulin Chen" userId="S::xulinchen@uchicago.edu::9847f42d-7ff7-4fed-ba6f-bc3f718b21aa" providerId="AD" clId="Web-{1A51FF13-0660-46F8-8459-C0CD9315E621}" dt="2023-12-03T01:04:33.187" v="351"/>
          <ac:graphicFrameMkLst>
            <pc:docMk/>
            <pc:sldMk cId="0" sldId="257"/>
            <ac:graphicFrameMk id="72" creationId="{00000000-0000-0000-0000-000000000000}"/>
          </ac:graphicFrameMkLst>
        </pc:graphicFrameChg>
      </pc:sldChg>
      <pc:sldChg chg="modSp">
        <pc:chgData name="Xulin Chen" userId="S::xulinchen@uchicago.edu::9847f42d-7ff7-4fed-ba6f-bc3f718b21aa" providerId="AD" clId="Web-{1A51FF13-0660-46F8-8459-C0CD9315E621}" dt="2023-12-03T01:06:31.113" v="534"/>
        <pc:sldMkLst>
          <pc:docMk/>
          <pc:sldMk cId="0" sldId="258"/>
        </pc:sldMkLst>
        <pc:spChg chg="mod">
          <ac:chgData name="Xulin Chen" userId="S::xulinchen@uchicago.edu::9847f42d-7ff7-4fed-ba6f-bc3f718b21aa" providerId="AD" clId="Web-{1A51FF13-0660-46F8-8459-C0CD9315E621}" dt="2023-12-03T01:02:52.777" v="255" actId="20577"/>
          <ac:spMkLst>
            <pc:docMk/>
            <pc:sldMk cId="0" sldId="258"/>
            <ac:spMk id="82" creationId="{00000000-0000-0000-0000-000000000000}"/>
          </ac:spMkLst>
        </pc:spChg>
        <pc:graphicFrameChg chg="mod modGraphic">
          <ac:chgData name="Xulin Chen" userId="S::xulinchen@uchicago.edu::9847f42d-7ff7-4fed-ba6f-bc3f718b21aa" providerId="AD" clId="Web-{1A51FF13-0660-46F8-8459-C0CD9315E621}" dt="2023-12-03T01:06:31.113" v="534"/>
          <ac:graphicFrameMkLst>
            <pc:docMk/>
            <pc:sldMk cId="0" sldId="258"/>
            <ac:graphicFrameMk id="91" creationId="{00000000-0000-0000-0000-000000000000}"/>
          </ac:graphicFrameMkLst>
        </pc:graphicFrameChg>
      </pc:sldChg>
      <pc:sldChg chg="addSp delSp modSp mod modShow">
        <pc:chgData name="Xulin Chen" userId="S::xulinchen@uchicago.edu::9847f42d-7ff7-4fed-ba6f-bc3f718b21aa" providerId="AD" clId="Web-{1A51FF13-0660-46F8-8459-C0CD9315E621}" dt="2023-12-03T02:49:44.740" v="554"/>
        <pc:sldMkLst>
          <pc:docMk/>
          <pc:sldMk cId="0" sldId="259"/>
        </pc:sldMkLst>
        <pc:spChg chg="mod">
          <ac:chgData name="Xulin Chen" userId="S::xulinchen@uchicago.edu::9847f42d-7ff7-4fed-ba6f-bc3f718b21aa" providerId="AD" clId="Web-{1A51FF13-0660-46F8-8459-C0CD9315E621}" dt="2023-12-03T01:08:27.132" v="553" actId="20577"/>
          <ac:spMkLst>
            <pc:docMk/>
            <pc:sldMk cId="0" sldId="259"/>
            <ac:spMk id="103" creationId="{00000000-0000-0000-0000-000000000000}"/>
          </ac:spMkLst>
        </pc:spChg>
        <pc:graphicFrameChg chg="add">
          <ac:chgData name="Xulin Chen" userId="S::xulinchen@uchicago.edu::9847f42d-7ff7-4fed-ba6f-bc3f718b21aa" providerId="AD" clId="Web-{1A51FF13-0660-46F8-8459-C0CD9315E621}" dt="2023-12-03T01:07:01.785" v="536"/>
          <ac:graphicFrameMkLst>
            <pc:docMk/>
            <pc:sldMk cId="0" sldId="259"/>
            <ac:graphicFrameMk id="3" creationId="{EC889732-4CE2-D1FF-2424-ABFC72F73F90}"/>
          </ac:graphicFrameMkLst>
        </pc:graphicFrameChg>
        <pc:graphicFrameChg chg="del">
          <ac:chgData name="Xulin Chen" userId="S::xulinchen@uchicago.edu::9847f42d-7ff7-4fed-ba6f-bc3f718b21aa" providerId="AD" clId="Web-{1A51FF13-0660-46F8-8459-C0CD9315E621}" dt="2023-12-03T01:06:55.316" v="535"/>
          <ac:graphicFrameMkLst>
            <pc:docMk/>
            <pc:sldMk cId="0" sldId="259"/>
            <ac:graphicFrameMk id="104" creationId="{00000000-0000-0000-0000-000000000000}"/>
          </ac:graphicFrameMkLst>
        </pc:graphicFrameChg>
      </pc:sldChg>
      <pc:sldChg chg="addSp delSp modSp">
        <pc:chgData name="Xulin Chen" userId="S::xulinchen@uchicago.edu::9847f42d-7ff7-4fed-ba6f-bc3f718b21aa" providerId="AD" clId="Web-{1A51FF13-0660-46F8-8459-C0CD9315E621}" dt="2023-12-03T03:11:33.816" v="599" actId="14100"/>
        <pc:sldMkLst>
          <pc:docMk/>
          <pc:sldMk cId="0" sldId="260"/>
        </pc:sldMkLst>
        <pc:spChg chg="add del mod">
          <ac:chgData name="Xulin Chen" userId="S::xulinchen@uchicago.edu::9847f42d-7ff7-4fed-ba6f-bc3f718b21aa" providerId="AD" clId="Web-{1A51FF13-0660-46F8-8459-C0CD9315E621}" dt="2023-12-03T02:51:02.398" v="578"/>
          <ac:spMkLst>
            <pc:docMk/>
            <pc:sldMk cId="0" sldId="260"/>
            <ac:spMk id="2" creationId="{1896BCAD-D4FA-7810-E5D9-3919B98AD618}"/>
          </ac:spMkLst>
        </pc:spChg>
        <pc:spChg chg="add del">
          <ac:chgData name="Xulin Chen" userId="S::xulinchen@uchicago.edu::9847f42d-7ff7-4fed-ba6f-bc3f718b21aa" providerId="AD" clId="Web-{1A51FF13-0660-46F8-8459-C0CD9315E621}" dt="2023-12-03T02:51:07.210" v="580"/>
          <ac:spMkLst>
            <pc:docMk/>
            <pc:sldMk cId="0" sldId="260"/>
            <ac:spMk id="113" creationId="{00000000-0000-0000-0000-000000000000}"/>
          </ac:spMkLst>
        </pc:spChg>
        <pc:spChg chg="del mod">
          <ac:chgData name="Xulin Chen" userId="S::xulinchen@uchicago.edu::9847f42d-7ff7-4fed-ba6f-bc3f718b21aa" providerId="AD" clId="Web-{1A51FF13-0660-46F8-8459-C0CD9315E621}" dt="2023-12-03T03:02:17.882" v="586"/>
          <ac:spMkLst>
            <pc:docMk/>
            <pc:sldMk cId="0" sldId="260"/>
            <ac:spMk id="114" creationId="{00000000-0000-0000-0000-000000000000}"/>
          </ac:spMkLst>
        </pc:spChg>
        <pc:spChg chg="del mod">
          <ac:chgData name="Xulin Chen" userId="S::xulinchen@uchicago.edu::9847f42d-7ff7-4fed-ba6f-bc3f718b21aa" providerId="AD" clId="Web-{1A51FF13-0660-46F8-8459-C0CD9315E621}" dt="2023-12-03T03:02:20.351" v="587"/>
          <ac:spMkLst>
            <pc:docMk/>
            <pc:sldMk cId="0" sldId="260"/>
            <ac:spMk id="115" creationId="{00000000-0000-0000-0000-000000000000}"/>
          </ac:spMkLst>
        </pc:spChg>
        <pc:spChg chg="del">
          <ac:chgData name="Xulin Chen" userId="S::xulinchen@uchicago.edu::9847f42d-7ff7-4fed-ba6f-bc3f718b21aa" providerId="AD" clId="Web-{1A51FF13-0660-46F8-8459-C0CD9315E621}" dt="2023-12-03T02:50:57.335" v="573"/>
          <ac:spMkLst>
            <pc:docMk/>
            <pc:sldMk cId="0" sldId="260"/>
            <ac:spMk id="116" creationId="{00000000-0000-0000-0000-000000000000}"/>
          </ac:spMkLst>
        </pc:spChg>
        <pc:spChg chg="mod">
          <ac:chgData name="Xulin Chen" userId="S::xulinchen@uchicago.edu::9847f42d-7ff7-4fed-ba6f-bc3f718b21aa" providerId="AD" clId="Web-{1A51FF13-0660-46F8-8459-C0CD9315E621}" dt="2023-12-03T02:50:44.350" v="570" actId="20577"/>
          <ac:spMkLst>
            <pc:docMk/>
            <pc:sldMk cId="0" sldId="260"/>
            <ac:spMk id="117" creationId="{00000000-0000-0000-0000-000000000000}"/>
          </ac:spMkLst>
        </pc:spChg>
        <pc:graphicFrameChg chg="add del">
          <ac:chgData name="Xulin Chen" userId="S::xulinchen@uchicago.edu::9847f42d-7ff7-4fed-ba6f-bc3f718b21aa" providerId="AD" clId="Web-{1A51FF13-0660-46F8-8459-C0CD9315E621}" dt="2023-12-03T01:07:05.911" v="538"/>
          <ac:graphicFrameMkLst>
            <pc:docMk/>
            <pc:sldMk cId="0" sldId="260"/>
            <ac:graphicFrameMk id="3" creationId="{B71C4ABD-7EAE-36D1-B105-A65A8BDEECC3}"/>
          </ac:graphicFrameMkLst>
        </pc:graphicFrameChg>
        <pc:graphicFrameChg chg="add mod modGraphic">
          <ac:chgData name="Xulin Chen" userId="S::xulinchen@uchicago.edu::9847f42d-7ff7-4fed-ba6f-bc3f718b21aa" providerId="AD" clId="Web-{1A51FF13-0660-46F8-8459-C0CD9315E621}" dt="2023-12-03T02:50:25.881" v="562"/>
          <ac:graphicFrameMkLst>
            <pc:docMk/>
            <pc:sldMk cId="0" sldId="260"/>
            <ac:graphicFrameMk id="5" creationId="{A4E3232B-A10B-7BE4-E76C-73A0D2E9684A}"/>
          </ac:graphicFrameMkLst>
        </pc:graphicFrameChg>
        <pc:graphicFrameChg chg="del">
          <ac:chgData name="Xulin Chen" userId="S::xulinchen@uchicago.edu::9847f42d-7ff7-4fed-ba6f-bc3f718b21aa" providerId="AD" clId="Web-{1A51FF13-0660-46F8-8459-C0CD9315E621}" dt="2023-12-03T01:07:09.551" v="539"/>
          <ac:graphicFrameMkLst>
            <pc:docMk/>
            <pc:sldMk cId="0" sldId="260"/>
            <ac:graphicFrameMk id="118" creationId="{00000000-0000-0000-0000-000000000000}"/>
          </ac:graphicFrameMkLst>
        </pc:graphicFrameChg>
        <pc:picChg chg="add del mod">
          <ac:chgData name="Xulin Chen" userId="S::xulinchen@uchicago.edu::9847f42d-7ff7-4fed-ba6f-bc3f718b21aa" providerId="AD" clId="Web-{1A51FF13-0660-46F8-8459-C0CD9315E621}" dt="2023-12-03T02:51:31.320" v="582"/>
          <ac:picMkLst>
            <pc:docMk/>
            <pc:sldMk cId="0" sldId="260"/>
            <ac:picMk id="3" creationId="{1DE0DB12-DA72-C614-DED6-25B99461ADEA}"/>
          </ac:picMkLst>
        </pc:picChg>
        <pc:picChg chg="add del mod">
          <ac:chgData name="Xulin Chen" userId="S::xulinchen@uchicago.edu::9847f42d-7ff7-4fed-ba6f-bc3f718b21aa" providerId="AD" clId="Web-{1A51FF13-0660-46F8-8459-C0CD9315E621}" dt="2023-12-03T03:11:23.738" v="595"/>
          <ac:picMkLst>
            <pc:docMk/>
            <pc:sldMk cId="0" sldId="260"/>
            <ac:picMk id="4" creationId="{095E9189-0D90-C63A-36AD-0EA595A44521}"/>
          </ac:picMkLst>
        </pc:picChg>
        <pc:picChg chg="add del mod">
          <ac:chgData name="Xulin Chen" userId="S::xulinchen@uchicago.edu::9847f42d-7ff7-4fed-ba6f-bc3f718b21aa" providerId="AD" clId="Web-{1A51FF13-0660-46F8-8459-C0CD9315E621}" dt="2023-12-03T03:11:25.144" v="596"/>
          <ac:picMkLst>
            <pc:docMk/>
            <pc:sldMk cId="0" sldId="260"/>
            <ac:picMk id="6" creationId="{9500FCF4-A222-3D1A-57D2-B7FFE0C0851D}"/>
          </ac:picMkLst>
        </pc:picChg>
        <pc:picChg chg="add mod">
          <ac:chgData name="Xulin Chen" userId="S::xulinchen@uchicago.edu::9847f42d-7ff7-4fed-ba6f-bc3f718b21aa" providerId="AD" clId="Web-{1A51FF13-0660-46F8-8459-C0CD9315E621}" dt="2023-12-03T03:11:33.816" v="599" actId="14100"/>
          <ac:picMkLst>
            <pc:docMk/>
            <pc:sldMk cId="0" sldId="260"/>
            <ac:picMk id="7" creationId="{795C94A0-70B9-AA46-8A66-12D0E486C108}"/>
          </ac:picMkLst>
        </pc:picChg>
      </pc:sldChg>
      <pc:sldChg chg="addSp delSp modSp">
        <pc:chgData name="Xulin Chen" userId="S::xulinchen@uchicago.edu::9847f42d-7ff7-4fed-ba6f-bc3f718b21aa" providerId="AD" clId="Web-{1A51FF13-0660-46F8-8459-C0CD9315E621}" dt="2023-12-03T01:07:31.458" v="548"/>
        <pc:sldMkLst>
          <pc:docMk/>
          <pc:sldMk cId="0" sldId="261"/>
        </pc:sldMkLst>
        <pc:graphicFrameChg chg="add">
          <ac:chgData name="Xulin Chen" userId="S::xulinchen@uchicago.edu::9847f42d-7ff7-4fed-ba6f-bc3f718b21aa" providerId="AD" clId="Web-{1A51FF13-0660-46F8-8459-C0CD9315E621}" dt="2023-12-03T01:07:31.458" v="548"/>
          <ac:graphicFrameMkLst>
            <pc:docMk/>
            <pc:sldMk cId="0" sldId="261"/>
            <ac:graphicFrameMk id="3" creationId="{56BE1B44-EF8B-4DB3-EE65-BBE806EAFCF7}"/>
          </ac:graphicFrameMkLst>
        </pc:graphicFrameChg>
        <pc:graphicFrameChg chg="del mod modGraphic">
          <ac:chgData name="Xulin Chen" userId="S::xulinchen@uchicago.edu::9847f42d-7ff7-4fed-ba6f-bc3f718b21aa" providerId="AD" clId="Web-{1A51FF13-0660-46F8-8459-C0CD9315E621}" dt="2023-12-03T01:07:29.661" v="547"/>
          <ac:graphicFrameMkLst>
            <pc:docMk/>
            <pc:sldMk cId="0" sldId="261"/>
            <ac:graphicFrameMk id="130" creationId="{00000000-0000-0000-0000-000000000000}"/>
          </ac:graphicFrameMkLst>
        </pc:graphicFrameChg>
      </pc:sldChg>
      <pc:sldChg chg="addSp delSp">
        <pc:chgData name="Xulin Chen" userId="S::xulinchen@uchicago.edu::9847f42d-7ff7-4fed-ba6f-bc3f718b21aa" providerId="AD" clId="Web-{1A51FF13-0660-46F8-8459-C0CD9315E621}" dt="2023-12-03T01:07:40.427" v="550"/>
        <pc:sldMkLst>
          <pc:docMk/>
          <pc:sldMk cId="0" sldId="262"/>
        </pc:sldMkLst>
        <pc:graphicFrameChg chg="add">
          <ac:chgData name="Xulin Chen" userId="S::xulinchen@uchicago.edu::9847f42d-7ff7-4fed-ba6f-bc3f718b21aa" providerId="AD" clId="Web-{1A51FF13-0660-46F8-8459-C0CD9315E621}" dt="2023-12-03T01:07:40.427" v="550"/>
          <ac:graphicFrameMkLst>
            <pc:docMk/>
            <pc:sldMk cId="0" sldId="262"/>
            <ac:graphicFrameMk id="3" creationId="{ED0A15D2-0A82-38E6-1E4F-560309AB8544}"/>
          </ac:graphicFrameMkLst>
        </pc:graphicFrameChg>
        <pc:graphicFrameChg chg="del">
          <ac:chgData name="Xulin Chen" userId="S::xulinchen@uchicago.edu::9847f42d-7ff7-4fed-ba6f-bc3f718b21aa" providerId="AD" clId="Web-{1A51FF13-0660-46F8-8459-C0CD9315E621}" dt="2023-12-03T01:07:38.943" v="549"/>
          <ac:graphicFrameMkLst>
            <pc:docMk/>
            <pc:sldMk cId="0" sldId="262"/>
            <ac:graphicFrameMk id="141" creationId="{00000000-0000-0000-0000-000000000000}"/>
          </ac:graphicFrameMkLst>
        </pc:graphicFrameChg>
      </pc:sldChg>
      <pc:sldChg chg="addSp delSp">
        <pc:chgData name="Xulin Chen" userId="S::xulinchen@uchicago.edu::9847f42d-7ff7-4fed-ba6f-bc3f718b21aa" providerId="AD" clId="Web-{1A51FF13-0660-46F8-8459-C0CD9315E621}" dt="2023-12-03T01:07:46.646" v="552"/>
        <pc:sldMkLst>
          <pc:docMk/>
          <pc:sldMk cId="0" sldId="264"/>
        </pc:sldMkLst>
        <pc:graphicFrameChg chg="add">
          <ac:chgData name="Xulin Chen" userId="S::xulinchen@uchicago.edu::9847f42d-7ff7-4fed-ba6f-bc3f718b21aa" providerId="AD" clId="Web-{1A51FF13-0660-46F8-8459-C0CD9315E621}" dt="2023-12-03T01:07:46.646" v="552"/>
          <ac:graphicFrameMkLst>
            <pc:docMk/>
            <pc:sldMk cId="0" sldId="264"/>
            <ac:graphicFrameMk id="3" creationId="{9F58344E-B670-1630-5334-813890678CA6}"/>
          </ac:graphicFrameMkLst>
        </pc:graphicFrameChg>
        <pc:graphicFrameChg chg="del">
          <ac:chgData name="Xulin Chen" userId="S::xulinchen@uchicago.edu::9847f42d-7ff7-4fed-ba6f-bc3f718b21aa" providerId="AD" clId="Web-{1A51FF13-0660-46F8-8459-C0CD9315E621}" dt="2023-12-03T01:07:45.287" v="551"/>
          <ac:graphicFrameMkLst>
            <pc:docMk/>
            <pc:sldMk cId="0" sldId="264"/>
            <ac:graphicFrameMk id="175" creationId="{00000000-0000-0000-0000-000000000000}"/>
          </ac:graphicFrameMkLst>
        </pc:graphicFrameChg>
      </pc:sldChg>
      <pc:sldChg chg="delSp modSp add replId">
        <pc:chgData name="Xulin Chen" userId="S::xulinchen@uchicago.edu::9847f42d-7ff7-4fed-ba6f-bc3f718b21aa" providerId="AD" clId="Web-{1A51FF13-0660-46F8-8459-C0CD9315E621}" dt="2023-12-03T03:12:02.317" v="602"/>
        <pc:sldMkLst>
          <pc:docMk/>
          <pc:sldMk cId="3497993625" sldId="281"/>
        </pc:sldMkLst>
        <pc:spChg chg="mod">
          <ac:chgData name="Xulin Chen" userId="S::xulinchen@uchicago.edu::9847f42d-7ff7-4fed-ba6f-bc3f718b21aa" providerId="AD" clId="Web-{1A51FF13-0660-46F8-8459-C0CD9315E621}" dt="2023-12-03T03:12:00.692" v="601" actId="20577"/>
          <ac:spMkLst>
            <pc:docMk/>
            <pc:sldMk cId="3497993625" sldId="281"/>
            <ac:spMk id="117" creationId="{00000000-0000-0000-0000-000000000000}"/>
          </ac:spMkLst>
        </pc:spChg>
        <pc:picChg chg="del">
          <ac:chgData name="Xulin Chen" userId="S::xulinchen@uchicago.edu::9847f42d-7ff7-4fed-ba6f-bc3f718b21aa" providerId="AD" clId="Web-{1A51FF13-0660-46F8-8459-C0CD9315E621}" dt="2023-12-03T03:12:02.317" v="602"/>
          <ac:picMkLst>
            <pc:docMk/>
            <pc:sldMk cId="3497993625" sldId="281"/>
            <ac:picMk id="7" creationId="{795C94A0-70B9-AA46-8A66-12D0E486C10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028440" cy="344091"/>
          </a:xfrm>
          <a:prstGeom prst="rect">
            <a:avLst/>
          </a:prstGeom>
          <a:noFill/>
          <a:ln>
            <a:noFill/>
          </a:ln>
        </p:spPr>
        <p:txBody>
          <a:bodyPr spcFirstLastPara="1" wrap="square" lIns="103525" tIns="51750" rIns="103525" bIns="5175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266347" y="0"/>
            <a:ext cx="4028440" cy="344091"/>
          </a:xfrm>
          <a:prstGeom prst="rect">
            <a:avLst/>
          </a:prstGeom>
          <a:noFill/>
          <a:ln>
            <a:noFill/>
          </a:ln>
        </p:spPr>
        <p:txBody>
          <a:bodyPr spcFirstLastPara="1" wrap="square" lIns="103525" tIns="51750" rIns="103525" bIns="51750" anchor="t"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582863" y="860425"/>
            <a:ext cx="4130675" cy="2324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29640" y="3311342"/>
            <a:ext cx="7437120" cy="2710245"/>
          </a:xfrm>
          <a:prstGeom prst="rect">
            <a:avLst/>
          </a:prstGeom>
          <a:noFill/>
          <a:ln>
            <a:noFill/>
          </a:ln>
        </p:spPr>
        <p:txBody>
          <a:bodyPr spcFirstLastPara="1" wrap="square" lIns="103525" tIns="51750" rIns="103525" bIns="5175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37723"/>
            <a:ext cx="4028440" cy="344091"/>
          </a:xfrm>
          <a:prstGeom prst="rect">
            <a:avLst/>
          </a:prstGeom>
          <a:noFill/>
          <a:ln>
            <a:noFill/>
          </a:ln>
        </p:spPr>
        <p:txBody>
          <a:bodyPr spcFirstLastPara="1" wrap="square" lIns="103525" tIns="51750" rIns="103525" bIns="51750" anchor="b"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266347" y="6537723"/>
            <a:ext cx="4028440" cy="344091"/>
          </a:xfrm>
          <a:prstGeom prst="rect">
            <a:avLst/>
          </a:prstGeom>
          <a:noFill/>
          <a:ln>
            <a:noFill/>
          </a:ln>
        </p:spPr>
        <p:txBody>
          <a:bodyPr spcFirstLastPara="1" wrap="square" lIns="103525" tIns="51750" rIns="103525" bIns="5175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Calibri"/>
                <a:ea typeface="Calibri"/>
                <a:cs typeface="Calibri"/>
                <a:sym typeface="Calibri"/>
              </a:rPr>
              <a:t>‹#›</a:t>
            </a:fld>
            <a:endParaRPr sz="14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a:spLocks noGrp="1" noRot="1" noChangeAspect="1"/>
          </p:cNvSpPr>
          <p:nvPr>
            <p:ph type="sldImg" idx="2"/>
          </p:nvPr>
        </p:nvSpPr>
        <p:spPr>
          <a:xfrm>
            <a:off x="-581025" y="509588"/>
            <a:ext cx="8289925" cy="46640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 name="Google Shape;59;p1:notes"/>
          <p:cNvSpPr txBox="1">
            <a:spLocks noGrp="1"/>
          </p:cNvSpPr>
          <p:nvPr>
            <p:ph type="body" idx="1"/>
          </p:nvPr>
        </p:nvSpPr>
        <p:spPr>
          <a:xfrm>
            <a:off x="929640" y="3311342"/>
            <a:ext cx="7437120" cy="2710245"/>
          </a:xfrm>
          <a:prstGeom prst="rect">
            <a:avLst/>
          </a:prstGeom>
          <a:noFill/>
          <a:ln>
            <a:noFill/>
          </a:ln>
        </p:spPr>
        <p:txBody>
          <a:bodyPr spcFirstLastPara="1" wrap="square" lIns="103525" tIns="51750" rIns="103525" bIns="51750" anchor="t" anchorCtr="0">
            <a:normAutofit/>
          </a:bodyPr>
          <a:lstStyle/>
          <a:p>
            <a:pPr marL="0" lvl="0" indent="0" algn="l" rtl="0">
              <a:lnSpc>
                <a:spcPct val="100000"/>
              </a:lnSpc>
              <a:spcBef>
                <a:spcPts val="0"/>
              </a:spcBef>
              <a:spcAft>
                <a:spcPts val="0"/>
              </a:spcAft>
              <a:buSzPts val="1400"/>
              <a:buNone/>
            </a:pPr>
            <a:endParaRPr/>
          </a:p>
        </p:txBody>
      </p:sp>
      <p:sp>
        <p:nvSpPr>
          <p:cNvPr id="60" name="Google Shape;60;p1:notes"/>
          <p:cNvSpPr txBox="1">
            <a:spLocks noGrp="1"/>
          </p:cNvSpPr>
          <p:nvPr>
            <p:ph type="sldNum" idx="12"/>
          </p:nvPr>
        </p:nvSpPr>
        <p:spPr>
          <a:xfrm>
            <a:off x="5266347" y="6537723"/>
            <a:ext cx="4028440" cy="344091"/>
          </a:xfrm>
          <a:prstGeom prst="rect">
            <a:avLst/>
          </a:prstGeom>
          <a:noFill/>
          <a:ln>
            <a:noFill/>
          </a:ln>
        </p:spPr>
        <p:txBody>
          <a:bodyPr spcFirstLastPara="1" wrap="square" lIns="103525" tIns="51750" rIns="103525" bIns="5175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9ef681dcd0_0_0:notes"/>
          <p:cNvSpPr>
            <a:spLocks noGrp="1" noRot="1" noChangeAspect="1"/>
          </p:cNvSpPr>
          <p:nvPr>
            <p:ph type="sldImg" idx="2"/>
          </p:nvPr>
        </p:nvSpPr>
        <p:spPr>
          <a:xfrm>
            <a:off x="2582863" y="860425"/>
            <a:ext cx="4130675" cy="2324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g29ef681dcd0_0_0:notes"/>
          <p:cNvSpPr txBox="1">
            <a:spLocks noGrp="1"/>
          </p:cNvSpPr>
          <p:nvPr>
            <p:ph type="body" idx="1"/>
          </p:nvPr>
        </p:nvSpPr>
        <p:spPr>
          <a:xfrm>
            <a:off x="929640" y="3311342"/>
            <a:ext cx="7437000" cy="2710200"/>
          </a:xfrm>
          <a:prstGeom prst="rect">
            <a:avLst/>
          </a:prstGeom>
          <a:noFill/>
          <a:ln>
            <a:noFill/>
          </a:ln>
        </p:spPr>
        <p:txBody>
          <a:bodyPr spcFirstLastPara="1" wrap="square" lIns="103525" tIns="51750" rIns="103525" bIns="51750" anchor="t" anchorCtr="0">
            <a:noAutofit/>
          </a:bodyPr>
          <a:lstStyle/>
          <a:p>
            <a:pPr marL="0" lvl="0" indent="0" algn="l" rtl="0">
              <a:lnSpc>
                <a:spcPct val="100000"/>
              </a:lnSpc>
              <a:spcBef>
                <a:spcPts val="0"/>
              </a:spcBef>
              <a:spcAft>
                <a:spcPts val="0"/>
              </a:spcAft>
              <a:buSzPts val="1400"/>
              <a:buNone/>
            </a:pPr>
            <a:endParaRPr/>
          </a:p>
        </p:txBody>
      </p:sp>
      <p:sp>
        <p:nvSpPr>
          <p:cNvPr id="108" name="Google Shape;108;g29ef681dcd0_0_0:notes"/>
          <p:cNvSpPr txBox="1">
            <a:spLocks noGrp="1"/>
          </p:cNvSpPr>
          <p:nvPr>
            <p:ph type="sldNum" idx="12"/>
          </p:nvPr>
        </p:nvSpPr>
        <p:spPr>
          <a:xfrm>
            <a:off x="5266347" y="6537723"/>
            <a:ext cx="4028400" cy="344100"/>
          </a:xfrm>
          <a:prstGeom prst="rect">
            <a:avLst/>
          </a:prstGeom>
          <a:noFill/>
          <a:ln>
            <a:noFill/>
          </a:ln>
        </p:spPr>
        <p:txBody>
          <a:bodyPr spcFirstLastPara="1" wrap="square" lIns="103525" tIns="51750" rIns="103525" bIns="5175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10</a:t>
            </a:fld>
            <a:endParaRPr/>
          </a:p>
        </p:txBody>
      </p:sp>
    </p:spTree>
    <p:extLst>
      <p:ext uri="{BB962C8B-B14F-4D97-AF65-F5344CB8AC3E}">
        <p14:creationId xmlns:p14="http://schemas.microsoft.com/office/powerpoint/2010/main" val="2056388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9ef681dcd0_0_0:notes"/>
          <p:cNvSpPr>
            <a:spLocks noGrp="1" noRot="1" noChangeAspect="1"/>
          </p:cNvSpPr>
          <p:nvPr>
            <p:ph type="sldImg" idx="2"/>
          </p:nvPr>
        </p:nvSpPr>
        <p:spPr>
          <a:xfrm>
            <a:off x="2582863" y="860425"/>
            <a:ext cx="4130675" cy="2324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g29ef681dcd0_0_0:notes"/>
          <p:cNvSpPr txBox="1">
            <a:spLocks noGrp="1"/>
          </p:cNvSpPr>
          <p:nvPr>
            <p:ph type="body" idx="1"/>
          </p:nvPr>
        </p:nvSpPr>
        <p:spPr>
          <a:xfrm>
            <a:off x="929640" y="3311342"/>
            <a:ext cx="7437000" cy="2710200"/>
          </a:xfrm>
          <a:prstGeom prst="rect">
            <a:avLst/>
          </a:prstGeom>
          <a:noFill/>
          <a:ln>
            <a:noFill/>
          </a:ln>
        </p:spPr>
        <p:txBody>
          <a:bodyPr spcFirstLastPara="1" wrap="square" lIns="103525" tIns="51750" rIns="103525" bIns="51750" anchor="t" anchorCtr="0">
            <a:noAutofit/>
          </a:bodyPr>
          <a:lstStyle/>
          <a:p>
            <a:pPr marL="0" lvl="0" indent="0" algn="l" rtl="0">
              <a:lnSpc>
                <a:spcPct val="100000"/>
              </a:lnSpc>
              <a:spcBef>
                <a:spcPts val="0"/>
              </a:spcBef>
              <a:spcAft>
                <a:spcPts val="0"/>
              </a:spcAft>
              <a:buSzPts val="1400"/>
              <a:buNone/>
            </a:pPr>
            <a:endParaRPr/>
          </a:p>
        </p:txBody>
      </p:sp>
      <p:sp>
        <p:nvSpPr>
          <p:cNvPr id="108" name="Google Shape;108;g29ef681dcd0_0_0:notes"/>
          <p:cNvSpPr txBox="1">
            <a:spLocks noGrp="1"/>
          </p:cNvSpPr>
          <p:nvPr>
            <p:ph type="sldNum" idx="12"/>
          </p:nvPr>
        </p:nvSpPr>
        <p:spPr>
          <a:xfrm>
            <a:off x="5266347" y="6537723"/>
            <a:ext cx="4028400" cy="344100"/>
          </a:xfrm>
          <a:prstGeom prst="rect">
            <a:avLst/>
          </a:prstGeom>
          <a:noFill/>
          <a:ln>
            <a:noFill/>
          </a:ln>
        </p:spPr>
        <p:txBody>
          <a:bodyPr spcFirstLastPara="1" wrap="square" lIns="103525" tIns="51750" rIns="103525" bIns="5175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11</a:t>
            </a:fld>
            <a:endParaRPr/>
          </a:p>
        </p:txBody>
      </p:sp>
    </p:spTree>
    <p:extLst>
      <p:ext uri="{BB962C8B-B14F-4D97-AF65-F5344CB8AC3E}">
        <p14:creationId xmlns:p14="http://schemas.microsoft.com/office/powerpoint/2010/main" val="251844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9ef681dcd0_0_0:notes"/>
          <p:cNvSpPr>
            <a:spLocks noGrp="1" noRot="1" noChangeAspect="1"/>
          </p:cNvSpPr>
          <p:nvPr>
            <p:ph type="sldImg" idx="2"/>
          </p:nvPr>
        </p:nvSpPr>
        <p:spPr>
          <a:xfrm>
            <a:off x="2582863" y="860425"/>
            <a:ext cx="4130675" cy="2324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g29ef681dcd0_0_0:notes"/>
          <p:cNvSpPr txBox="1">
            <a:spLocks noGrp="1"/>
          </p:cNvSpPr>
          <p:nvPr>
            <p:ph type="body" idx="1"/>
          </p:nvPr>
        </p:nvSpPr>
        <p:spPr>
          <a:xfrm>
            <a:off x="929640" y="3311342"/>
            <a:ext cx="7437000" cy="2710200"/>
          </a:xfrm>
          <a:prstGeom prst="rect">
            <a:avLst/>
          </a:prstGeom>
          <a:noFill/>
          <a:ln>
            <a:noFill/>
          </a:ln>
        </p:spPr>
        <p:txBody>
          <a:bodyPr spcFirstLastPara="1" wrap="square" lIns="103525" tIns="51750" rIns="103525" bIns="51750" anchor="t" anchorCtr="0">
            <a:noAutofit/>
          </a:bodyPr>
          <a:lstStyle/>
          <a:p>
            <a:pPr marL="0" lvl="0" indent="0" algn="l" rtl="0">
              <a:lnSpc>
                <a:spcPct val="100000"/>
              </a:lnSpc>
              <a:spcBef>
                <a:spcPts val="0"/>
              </a:spcBef>
              <a:spcAft>
                <a:spcPts val="0"/>
              </a:spcAft>
              <a:buSzPts val="1400"/>
              <a:buNone/>
            </a:pPr>
            <a:endParaRPr/>
          </a:p>
        </p:txBody>
      </p:sp>
      <p:sp>
        <p:nvSpPr>
          <p:cNvPr id="108" name="Google Shape;108;g29ef681dcd0_0_0:notes"/>
          <p:cNvSpPr txBox="1">
            <a:spLocks noGrp="1"/>
          </p:cNvSpPr>
          <p:nvPr>
            <p:ph type="sldNum" idx="12"/>
          </p:nvPr>
        </p:nvSpPr>
        <p:spPr>
          <a:xfrm>
            <a:off x="5266347" y="6537723"/>
            <a:ext cx="4028400" cy="344100"/>
          </a:xfrm>
          <a:prstGeom prst="rect">
            <a:avLst/>
          </a:prstGeom>
          <a:noFill/>
          <a:ln>
            <a:noFill/>
          </a:ln>
        </p:spPr>
        <p:txBody>
          <a:bodyPr spcFirstLastPara="1" wrap="square" lIns="103525" tIns="51750" rIns="103525" bIns="5175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12</a:t>
            </a:fld>
            <a:endParaRPr/>
          </a:p>
        </p:txBody>
      </p:sp>
    </p:spTree>
    <p:extLst>
      <p:ext uri="{BB962C8B-B14F-4D97-AF65-F5344CB8AC3E}">
        <p14:creationId xmlns:p14="http://schemas.microsoft.com/office/powerpoint/2010/main" val="1987989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9ef681dcd0_0_0:notes"/>
          <p:cNvSpPr>
            <a:spLocks noGrp="1" noRot="1" noChangeAspect="1"/>
          </p:cNvSpPr>
          <p:nvPr>
            <p:ph type="sldImg" idx="2"/>
          </p:nvPr>
        </p:nvSpPr>
        <p:spPr>
          <a:xfrm>
            <a:off x="2582863" y="860425"/>
            <a:ext cx="4130675" cy="2324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g29ef681dcd0_0_0:notes"/>
          <p:cNvSpPr txBox="1">
            <a:spLocks noGrp="1"/>
          </p:cNvSpPr>
          <p:nvPr>
            <p:ph type="body" idx="1"/>
          </p:nvPr>
        </p:nvSpPr>
        <p:spPr>
          <a:xfrm>
            <a:off x="929640" y="3311342"/>
            <a:ext cx="7437000" cy="2710200"/>
          </a:xfrm>
          <a:prstGeom prst="rect">
            <a:avLst/>
          </a:prstGeom>
          <a:noFill/>
          <a:ln>
            <a:noFill/>
          </a:ln>
        </p:spPr>
        <p:txBody>
          <a:bodyPr spcFirstLastPara="1" wrap="square" lIns="103525" tIns="51750" rIns="103525" bIns="51750" anchor="t" anchorCtr="0">
            <a:noAutofit/>
          </a:bodyPr>
          <a:lstStyle/>
          <a:p>
            <a:pPr marL="0" lvl="0" indent="0" algn="l" rtl="0">
              <a:lnSpc>
                <a:spcPct val="100000"/>
              </a:lnSpc>
              <a:spcBef>
                <a:spcPts val="0"/>
              </a:spcBef>
              <a:spcAft>
                <a:spcPts val="0"/>
              </a:spcAft>
              <a:buSzPts val="1400"/>
              <a:buNone/>
            </a:pPr>
            <a:endParaRPr/>
          </a:p>
        </p:txBody>
      </p:sp>
      <p:sp>
        <p:nvSpPr>
          <p:cNvPr id="108" name="Google Shape;108;g29ef681dcd0_0_0:notes"/>
          <p:cNvSpPr txBox="1">
            <a:spLocks noGrp="1"/>
          </p:cNvSpPr>
          <p:nvPr>
            <p:ph type="sldNum" idx="12"/>
          </p:nvPr>
        </p:nvSpPr>
        <p:spPr>
          <a:xfrm>
            <a:off x="5266347" y="6537723"/>
            <a:ext cx="4028400" cy="344100"/>
          </a:xfrm>
          <a:prstGeom prst="rect">
            <a:avLst/>
          </a:prstGeom>
          <a:noFill/>
          <a:ln>
            <a:noFill/>
          </a:ln>
        </p:spPr>
        <p:txBody>
          <a:bodyPr spcFirstLastPara="1" wrap="square" lIns="103525" tIns="51750" rIns="103525" bIns="5175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13</a:t>
            </a:fld>
            <a:endParaRPr/>
          </a:p>
        </p:txBody>
      </p:sp>
    </p:spTree>
    <p:extLst>
      <p:ext uri="{BB962C8B-B14F-4D97-AF65-F5344CB8AC3E}">
        <p14:creationId xmlns:p14="http://schemas.microsoft.com/office/powerpoint/2010/main" val="781737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9ef681dcd0_0_0:notes"/>
          <p:cNvSpPr>
            <a:spLocks noGrp="1" noRot="1" noChangeAspect="1"/>
          </p:cNvSpPr>
          <p:nvPr>
            <p:ph type="sldImg" idx="2"/>
          </p:nvPr>
        </p:nvSpPr>
        <p:spPr>
          <a:xfrm>
            <a:off x="2582863" y="860425"/>
            <a:ext cx="4130675" cy="2324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g29ef681dcd0_0_0:notes"/>
          <p:cNvSpPr txBox="1">
            <a:spLocks noGrp="1"/>
          </p:cNvSpPr>
          <p:nvPr>
            <p:ph type="body" idx="1"/>
          </p:nvPr>
        </p:nvSpPr>
        <p:spPr>
          <a:xfrm>
            <a:off x="929640" y="3311342"/>
            <a:ext cx="7437000" cy="2710200"/>
          </a:xfrm>
          <a:prstGeom prst="rect">
            <a:avLst/>
          </a:prstGeom>
          <a:noFill/>
          <a:ln>
            <a:noFill/>
          </a:ln>
        </p:spPr>
        <p:txBody>
          <a:bodyPr spcFirstLastPara="1" wrap="square" lIns="103525" tIns="51750" rIns="103525" bIns="51750" anchor="t" anchorCtr="0">
            <a:noAutofit/>
          </a:bodyPr>
          <a:lstStyle/>
          <a:p>
            <a:pPr marL="0" lvl="0" indent="0" algn="l" rtl="0">
              <a:lnSpc>
                <a:spcPct val="100000"/>
              </a:lnSpc>
              <a:spcBef>
                <a:spcPts val="0"/>
              </a:spcBef>
              <a:spcAft>
                <a:spcPts val="0"/>
              </a:spcAft>
              <a:buSzPts val="1400"/>
              <a:buNone/>
            </a:pPr>
            <a:endParaRPr/>
          </a:p>
        </p:txBody>
      </p:sp>
      <p:sp>
        <p:nvSpPr>
          <p:cNvPr id="108" name="Google Shape;108;g29ef681dcd0_0_0:notes"/>
          <p:cNvSpPr txBox="1">
            <a:spLocks noGrp="1"/>
          </p:cNvSpPr>
          <p:nvPr>
            <p:ph type="sldNum" idx="12"/>
          </p:nvPr>
        </p:nvSpPr>
        <p:spPr>
          <a:xfrm>
            <a:off x="5266347" y="6537723"/>
            <a:ext cx="4028400" cy="344100"/>
          </a:xfrm>
          <a:prstGeom prst="rect">
            <a:avLst/>
          </a:prstGeom>
          <a:noFill/>
          <a:ln>
            <a:noFill/>
          </a:ln>
        </p:spPr>
        <p:txBody>
          <a:bodyPr spcFirstLastPara="1" wrap="square" lIns="103525" tIns="51750" rIns="103525" bIns="5175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14</a:t>
            </a:fld>
            <a:endParaRPr/>
          </a:p>
        </p:txBody>
      </p:sp>
    </p:spTree>
    <p:extLst>
      <p:ext uri="{BB962C8B-B14F-4D97-AF65-F5344CB8AC3E}">
        <p14:creationId xmlns:p14="http://schemas.microsoft.com/office/powerpoint/2010/main" val="1943404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9ef681dcd0_0_0:notes"/>
          <p:cNvSpPr>
            <a:spLocks noGrp="1" noRot="1" noChangeAspect="1"/>
          </p:cNvSpPr>
          <p:nvPr>
            <p:ph type="sldImg" idx="2"/>
          </p:nvPr>
        </p:nvSpPr>
        <p:spPr>
          <a:xfrm>
            <a:off x="2582863" y="860425"/>
            <a:ext cx="4130675" cy="2324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g29ef681dcd0_0_0:notes"/>
          <p:cNvSpPr txBox="1">
            <a:spLocks noGrp="1"/>
          </p:cNvSpPr>
          <p:nvPr>
            <p:ph type="body" idx="1"/>
          </p:nvPr>
        </p:nvSpPr>
        <p:spPr>
          <a:xfrm>
            <a:off x="929640" y="3311342"/>
            <a:ext cx="7437000" cy="2710200"/>
          </a:xfrm>
          <a:prstGeom prst="rect">
            <a:avLst/>
          </a:prstGeom>
          <a:noFill/>
          <a:ln>
            <a:noFill/>
          </a:ln>
        </p:spPr>
        <p:txBody>
          <a:bodyPr spcFirstLastPara="1" wrap="square" lIns="103525" tIns="51750" rIns="103525" bIns="51750" anchor="t" anchorCtr="0">
            <a:noAutofit/>
          </a:bodyPr>
          <a:lstStyle/>
          <a:p>
            <a:pPr marL="0" lvl="0" indent="0" algn="l" rtl="0">
              <a:lnSpc>
                <a:spcPct val="100000"/>
              </a:lnSpc>
              <a:spcBef>
                <a:spcPts val="0"/>
              </a:spcBef>
              <a:spcAft>
                <a:spcPts val="0"/>
              </a:spcAft>
              <a:buSzPts val="1400"/>
              <a:buNone/>
            </a:pPr>
            <a:endParaRPr/>
          </a:p>
        </p:txBody>
      </p:sp>
      <p:sp>
        <p:nvSpPr>
          <p:cNvPr id="108" name="Google Shape;108;g29ef681dcd0_0_0:notes"/>
          <p:cNvSpPr txBox="1">
            <a:spLocks noGrp="1"/>
          </p:cNvSpPr>
          <p:nvPr>
            <p:ph type="sldNum" idx="12"/>
          </p:nvPr>
        </p:nvSpPr>
        <p:spPr>
          <a:xfrm>
            <a:off x="5266347" y="6537723"/>
            <a:ext cx="4028400" cy="344100"/>
          </a:xfrm>
          <a:prstGeom prst="rect">
            <a:avLst/>
          </a:prstGeom>
          <a:noFill/>
          <a:ln>
            <a:noFill/>
          </a:ln>
        </p:spPr>
        <p:txBody>
          <a:bodyPr spcFirstLastPara="1" wrap="square" lIns="103525" tIns="51750" rIns="103525" bIns="5175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extLst>
      <p:ext uri="{BB962C8B-B14F-4D97-AF65-F5344CB8AC3E}">
        <p14:creationId xmlns:p14="http://schemas.microsoft.com/office/powerpoint/2010/main" val="2634504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9ef681dcd0_0_0:notes"/>
          <p:cNvSpPr>
            <a:spLocks noGrp="1" noRot="1" noChangeAspect="1"/>
          </p:cNvSpPr>
          <p:nvPr>
            <p:ph type="sldImg" idx="2"/>
          </p:nvPr>
        </p:nvSpPr>
        <p:spPr>
          <a:xfrm>
            <a:off x="2582863" y="860425"/>
            <a:ext cx="4130675" cy="2324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g29ef681dcd0_0_0:notes"/>
          <p:cNvSpPr txBox="1">
            <a:spLocks noGrp="1"/>
          </p:cNvSpPr>
          <p:nvPr>
            <p:ph type="body" idx="1"/>
          </p:nvPr>
        </p:nvSpPr>
        <p:spPr>
          <a:xfrm>
            <a:off x="929640" y="3311342"/>
            <a:ext cx="7437000" cy="2710200"/>
          </a:xfrm>
          <a:prstGeom prst="rect">
            <a:avLst/>
          </a:prstGeom>
          <a:noFill/>
          <a:ln>
            <a:noFill/>
          </a:ln>
        </p:spPr>
        <p:txBody>
          <a:bodyPr spcFirstLastPara="1" wrap="square" lIns="103525" tIns="51750" rIns="103525" bIns="51750" anchor="t" anchorCtr="0">
            <a:noAutofit/>
          </a:bodyPr>
          <a:lstStyle/>
          <a:p>
            <a:pPr marL="0" lvl="0" indent="0" algn="l" rtl="0">
              <a:lnSpc>
                <a:spcPct val="100000"/>
              </a:lnSpc>
              <a:spcBef>
                <a:spcPts val="0"/>
              </a:spcBef>
              <a:spcAft>
                <a:spcPts val="0"/>
              </a:spcAft>
              <a:buSzPts val="1400"/>
              <a:buNone/>
            </a:pPr>
            <a:endParaRPr/>
          </a:p>
        </p:txBody>
      </p:sp>
      <p:sp>
        <p:nvSpPr>
          <p:cNvPr id="108" name="Google Shape;108;g29ef681dcd0_0_0:notes"/>
          <p:cNvSpPr txBox="1">
            <a:spLocks noGrp="1"/>
          </p:cNvSpPr>
          <p:nvPr>
            <p:ph type="sldNum" idx="12"/>
          </p:nvPr>
        </p:nvSpPr>
        <p:spPr>
          <a:xfrm>
            <a:off x="5266347" y="6537723"/>
            <a:ext cx="4028400" cy="344100"/>
          </a:xfrm>
          <a:prstGeom prst="rect">
            <a:avLst/>
          </a:prstGeom>
          <a:noFill/>
          <a:ln>
            <a:noFill/>
          </a:ln>
        </p:spPr>
        <p:txBody>
          <a:bodyPr spcFirstLastPara="1" wrap="square" lIns="103525" tIns="51750" rIns="103525" bIns="5175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16</a:t>
            </a:fld>
            <a:endParaRPr/>
          </a:p>
        </p:txBody>
      </p:sp>
    </p:spTree>
    <p:extLst>
      <p:ext uri="{BB962C8B-B14F-4D97-AF65-F5344CB8AC3E}">
        <p14:creationId xmlns:p14="http://schemas.microsoft.com/office/powerpoint/2010/main" val="2681263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9ef681dcd0_0_0:notes"/>
          <p:cNvSpPr>
            <a:spLocks noGrp="1" noRot="1" noChangeAspect="1"/>
          </p:cNvSpPr>
          <p:nvPr>
            <p:ph type="sldImg" idx="2"/>
          </p:nvPr>
        </p:nvSpPr>
        <p:spPr>
          <a:xfrm>
            <a:off x="2582863" y="860425"/>
            <a:ext cx="4130675" cy="2324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g29ef681dcd0_0_0:notes"/>
          <p:cNvSpPr txBox="1">
            <a:spLocks noGrp="1"/>
          </p:cNvSpPr>
          <p:nvPr>
            <p:ph type="body" idx="1"/>
          </p:nvPr>
        </p:nvSpPr>
        <p:spPr>
          <a:xfrm>
            <a:off x="929640" y="3311342"/>
            <a:ext cx="7437000" cy="2710200"/>
          </a:xfrm>
          <a:prstGeom prst="rect">
            <a:avLst/>
          </a:prstGeom>
          <a:noFill/>
          <a:ln>
            <a:noFill/>
          </a:ln>
        </p:spPr>
        <p:txBody>
          <a:bodyPr spcFirstLastPara="1" wrap="square" lIns="103525" tIns="51750" rIns="103525" bIns="51750" anchor="t" anchorCtr="0">
            <a:noAutofit/>
          </a:bodyPr>
          <a:lstStyle/>
          <a:p>
            <a:pPr marL="0" lvl="0" indent="0" algn="l" rtl="0">
              <a:lnSpc>
                <a:spcPct val="100000"/>
              </a:lnSpc>
              <a:spcBef>
                <a:spcPts val="0"/>
              </a:spcBef>
              <a:spcAft>
                <a:spcPts val="0"/>
              </a:spcAft>
              <a:buSzPts val="1400"/>
              <a:buNone/>
            </a:pPr>
            <a:endParaRPr/>
          </a:p>
        </p:txBody>
      </p:sp>
      <p:sp>
        <p:nvSpPr>
          <p:cNvPr id="108" name="Google Shape;108;g29ef681dcd0_0_0:notes"/>
          <p:cNvSpPr txBox="1">
            <a:spLocks noGrp="1"/>
          </p:cNvSpPr>
          <p:nvPr>
            <p:ph type="sldNum" idx="12"/>
          </p:nvPr>
        </p:nvSpPr>
        <p:spPr>
          <a:xfrm>
            <a:off x="5266347" y="6537723"/>
            <a:ext cx="4028400" cy="344100"/>
          </a:xfrm>
          <a:prstGeom prst="rect">
            <a:avLst/>
          </a:prstGeom>
          <a:noFill/>
          <a:ln>
            <a:noFill/>
          </a:ln>
        </p:spPr>
        <p:txBody>
          <a:bodyPr spcFirstLastPara="1" wrap="square" lIns="103525" tIns="51750" rIns="103525" bIns="5175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17</a:t>
            </a:fld>
            <a:endParaRPr/>
          </a:p>
        </p:txBody>
      </p:sp>
    </p:spTree>
    <p:extLst>
      <p:ext uri="{BB962C8B-B14F-4D97-AF65-F5344CB8AC3E}">
        <p14:creationId xmlns:p14="http://schemas.microsoft.com/office/powerpoint/2010/main" val="968761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9ef681dcd0_0_32:notes"/>
          <p:cNvSpPr>
            <a:spLocks noGrp="1" noRot="1" noChangeAspect="1"/>
          </p:cNvSpPr>
          <p:nvPr>
            <p:ph type="sldImg" idx="2"/>
          </p:nvPr>
        </p:nvSpPr>
        <p:spPr>
          <a:xfrm>
            <a:off x="2582863" y="860425"/>
            <a:ext cx="4130675" cy="2324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29ef681dcd0_0_32:notes"/>
          <p:cNvSpPr txBox="1">
            <a:spLocks noGrp="1"/>
          </p:cNvSpPr>
          <p:nvPr>
            <p:ph type="body" idx="1"/>
          </p:nvPr>
        </p:nvSpPr>
        <p:spPr>
          <a:xfrm>
            <a:off x="929640" y="3311342"/>
            <a:ext cx="7437000" cy="2710200"/>
          </a:xfrm>
          <a:prstGeom prst="rect">
            <a:avLst/>
          </a:prstGeom>
          <a:noFill/>
          <a:ln>
            <a:noFill/>
          </a:ln>
        </p:spPr>
        <p:txBody>
          <a:bodyPr spcFirstLastPara="1" wrap="square" lIns="103525" tIns="51750" rIns="103525" bIns="5175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a:t>Airbus A319-100, Boeing 767-300, and Boeing 777-300 are the top 3 models in terms of average revenue.</a:t>
            </a:r>
            <a:endParaRPr lang="en-US" altLang="zh-CN" sz="1200" b="0" i="0" u="none" strike="noStrike" cap="none">
              <a:solidFill>
                <a:srgbClr val="000000"/>
              </a:solidFill>
              <a:latin typeface="Arial"/>
              <a:ea typeface="Arial"/>
              <a:cs typeface="Arial"/>
            </a:endParaRPr>
          </a:p>
          <a:p>
            <a:pPr marL="0" lvl="0" indent="0" algn="l" rtl="0">
              <a:lnSpc>
                <a:spcPct val="100000"/>
              </a:lnSpc>
              <a:spcBef>
                <a:spcPts val="0"/>
              </a:spcBef>
              <a:spcAft>
                <a:spcPts val="0"/>
              </a:spcAft>
              <a:buSzPts val="1400"/>
              <a:buNone/>
            </a:pPr>
            <a:endParaRPr/>
          </a:p>
        </p:txBody>
      </p:sp>
      <p:sp>
        <p:nvSpPr>
          <p:cNvPr id="122" name="Google Shape;122;g29ef681dcd0_0_32:notes"/>
          <p:cNvSpPr txBox="1">
            <a:spLocks noGrp="1"/>
          </p:cNvSpPr>
          <p:nvPr>
            <p:ph type="sldNum" idx="12"/>
          </p:nvPr>
        </p:nvSpPr>
        <p:spPr>
          <a:xfrm>
            <a:off x="5266347" y="6537723"/>
            <a:ext cx="4028400" cy="344100"/>
          </a:xfrm>
          <a:prstGeom prst="rect">
            <a:avLst/>
          </a:prstGeom>
          <a:noFill/>
          <a:ln>
            <a:noFill/>
          </a:ln>
        </p:spPr>
        <p:txBody>
          <a:bodyPr spcFirstLastPara="1" wrap="square" lIns="103525" tIns="51750" rIns="103525" bIns="5175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24</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9ef681dcd0_0_32:notes"/>
          <p:cNvSpPr>
            <a:spLocks noGrp="1" noRot="1" noChangeAspect="1"/>
          </p:cNvSpPr>
          <p:nvPr>
            <p:ph type="sldImg" idx="2"/>
          </p:nvPr>
        </p:nvSpPr>
        <p:spPr>
          <a:xfrm>
            <a:off x="2582863" y="860425"/>
            <a:ext cx="4130675" cy="2324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29ef681dcd0_0_32:notes"/>
          <p:cNvSpPr txBox="1">
            <a:spLocks noGrp="1"/>
          </p:cNvSpPr>
          <p:nvPr>
            <p:ph type="body" idx="1"/>
          </p:nvPr>
        </p:nvSpPr>
        <p:spPr>
          <a:xfrm>
            <a:off x="929640" y="3311342"/>
            <a:ext cx="7437000" cy="2710200"/>
          </a:xfrm>
          <a:prstGeom prst="rect">
            <a:avLst/>
          </a:prstGeom>
          <a:noFill/>
          <a:ln>
            <a:noFill/>
          </a:ln>
        </p:spPr>
        <p:txBody>
          <a:bodyPr spcFirstLastPara="1" wrap="square" lIns="103525" tIns="51750" rIns="103525" bIns="51750" anchor="t" anchorCtr="0">
            <a:noAutofit/>
          </a:bodyPr>
          <a:lstStyle/>
          <a:p>
            <a:pPr marL="0" lvl="0" indent="0" algn="l" rtl="0">
              <a:lnSpc>
                <a:spcPct val="100000"/>
              </a:lnSpc>
              <a:spcBef>
                <a:spcPts val="0"/>
              </a:spcBef>
              <a:spcAft>
                <a:spcPts val="0"/>
              </a:spcAft>
              <a:buSzPts val="1400"/>
              <a:buNone/>
            </a:pPr>
            <a:endParaRPr/>
          </a:p>
        </p:txBody>
      </p:sp>
      <p:sp>
        <p:nvSpPr>
          <p:cNvPr id="122" name="Google Shape;122;g29ef681dcd0_0_32:notes"/>
          <p:cNvSpPr txBox="1">
            <a:spLocks noGrp="1"/>
          </p:cNvSpPr>
          <p:nvPr>
            <p:ph type="sldNum" idx="12"/>
          </p:nvPr>
        </p:nvSpPr>
        <p:spPr>
          <a:xfrm>
            <a:off x="5266347" y="6537723"/>
            <a:ext cx="4028400" cy="344100"/>
          </a:xfrm>
          <a:prstGeom prst="rect">
            <a:avLst/>
          </a:prstGeom>
          <a:noFill/>
          <a:ln>
            <a:noFill/>
          </a:ln>
        </p:spPr>
        <p:txBody>
          <a:bodyPr spcFirstLastPara="1" wrap="square" lIns="103525" tIns="51750" rIns="103525" bIns="5175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25</a:t>
            </a:fld>
            <a:endParaRPr/>
          </a:p>
        </p:txBody>
      </p:sp>
    </p:spTree>
    <p:extLst>
      <p:ext uri="{BB962C8B-B14F-4D97-AF65-F5344CB8AC3E}">
        <p14:creationId xmlns:p14="http://schemas.microsoft.com/office/powerpoint/2010/main" val="603539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txBox="1">
            <a:spLocks noGrp="1"/>
          </p:cNvSpPr>
          <p:nvPr>
            <p:ph type="body" idx="1"/>
          </p:nvPr>
        </p:nvSpPr>
        <p:spPr>
          <a:xfrm>
            <a:off x="929640" y="3311342"/>
            <a:ext cx="7437120" cy="2710245"/>
          </a:xfrm>
          <a:prstGeom prst="rect">
            <a:avLst/>
          </a:prstGeom>
          <a:noFill/>
          <a:ln>
            <a:noFill/>
          </a:ln>
        </p:spPr>
        <p:txBody>
          <a:bodyPr spcFirstLastPara="1" wrap="square" lIns="103525" tIns="51750" rIns="103525" bIns="51750" anchor="t" anchorCtr="0">
            <a:noAutofit/>
          </a:bodyPr>
          <a:lstStyle/>
          <a:p>
            <a:pPr marL="0" lvl="0" indent="0" algn="l" rtl="0">
              <a:lnSpc>
                <a:spcPct val="100000"/>
              </a:lnSpc>
              <a:spcBef>
                <a:spcPts val="0"/>
              </a:spcBef>
              <a:spcAft>
                <a:spcPts val="0"/>
              </a:spcAft>
              <a:buSzPts val="1400"/>
              <a:buNone/>
            </a:pPr>
            <a:endParaRPr/>
          </a:p>
        </p:txBody>
      </p:sp>
      <p:sp>
        <p:nvSpPr>
          <p:cNvPr id="66" name="Google Shape;66;p2:notes"/>
          <p:cNvSpPr>
            <a:spLocks noGrp="1" noRot="1" noChangeAspect="1"/>
          </p:cNvSpPr>
          <p:nvPr>
            <p:ph type="sldImg" idx="2"/>
          </p:nvPr>
        </p:nvSpPr>
        <p:spPr>
          <a:xfrm>
            <a:off x="2582863" y="860425"/>
            <a:ext cx="4130675" cy="2324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9ef681dcd0_0_32:notes"/>
          <p:cNvSpPr>
            <a:spLocks noGrp="1" noRot="1" noChangeAspect="1"/>
          </p:cNvSpPr>
          <p:nvPr>
            <p:ph type="sldImg" idx="2"/>
          </p:nvPr>
        </p:nvSpPr>
        <p:spPr>
          <a:xfrm>
            <a:off x="2582863" y="860425"/>
            <a:ext cx="4130675" cy="2324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29ef681dcd0_0_32:notes"/>
          <p:cNvSpPr txBox="1">
            <a:spLocks noGrp="1"/>
          </p:cNvSpPr>
          <p:nvPr>
            <p:ph type="body" idx="1"/>
          </p:nvPr>
        </p:nvSpPr>
        <p:spPr>
          <a:xfrm>
            <a:off x="929640" y="3311342"/>
            <a:ext cx="7437000" cy="2710200"/>
          </a:xfrm>
          <a:prstGeom prst="rect">
            <a:avLst/>
          </a:prstGeom>
          <a:noFill/>
          <a:ln>
            <a:noFill/>
          </a:ln>
        </p:spPr>
        <p:txBody>
          <a:bodyPr spcFirstLastPara="1" wrap="square" lIns="103525" tIns="51750" rIns="103525" bIns="51750" anchor="t" anchorCtr="0">
            <a:noAutofit/>
          </a:bodyPr>
          <a:lstStyle/>
          <a:p>
            <a:pPr marL="0" lvl="0" indent="0" algn="l" rtl="0">
              <a:lnSpc>
                <a:spcPct val="100000"/>
              </a:lnSpc>
              <a:spcBef>
                <a:spcPts val="0"/>
              </a:spcBef>
              <a:spcAft>
                <a:spcPts val="0"/>
              </a:spcAft>
              <a:buSzPts val="1400"/>
              <a:buNone/>
            </a:pPr>
            <a:endParaRPr/>
          </a:p>
        </p:txBody>
      </p:sp>
      <p:sp>
        <p:nvSpPr>
          <p:cNvPr id="122" name="Google Shape;122;g29ef681dcd0_0_32:notes"/>
          <p:cNvSpPr txBox="1">
            <a:spLocks noGrp="1"/>
          </p:cNvSpPr>
          <p:nvPr>
            <p:ph type="sldNum" idx="12"/>
          </p:nvPr>
        </p:nvSpPr>
        <p:spPr>
          <a:xfrm>
            <a:off x="5266347" y="6537723"/>
            <a:ext cx="4028400" cy="344100"/>
          </a:xfrm>
          <a:prstGeom prst="rect">
            <a:avLst/>
          </a:prstGeom>
          <a:noFill/>
          <a:ln>
            <a:noFill/>
          </a:ln>
        </p:spPr>
        <p:txBody>
          <a:bodyPr spcFirstLastPara="1" wrap="square" lIns="103525" tIns="51750" rIns="103525" bIns="5175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26</a:t>
            </a:fld>
            <a:endParaRPr/>
          </a:p>
        </p:txBody>
      </p:sp>
    </p:spTree>
    <p:extLst>
      <p:ext uri="{BB962C8B-B14F-4D97-AF65-F5344CB8AC3E}">
        <p14:creationId xmlns:p14="http://schemas.microsoft.com/office/powerpoint/2010/main" val="1684123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9ef681dcd0_0_32:notes"/>
          <p:cNvSpPr>
            <a:spLocks noGrp="1" noRot="1" noChangeAspect="1"/>
          </p:cNvSpPr>
          <p:nvPr>
            <p:ph type="sldImg" idx="2"/>
          </p:nvPr>
        </p:nvSpPr>
        <p:spPr>
          <a:xfrm>
            <a:off x="2582863" y="860425"/>
            <a:ext cx="4130675" cy="2324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29ef681dcd0_0_32:notes"/>
          <p:cNvSpPr txBox="1">
            <a:spLocks noGrp="1"/>
          </p:cNvSpPr>
          <p:nvPr>
            <p:ph type="body" idx="1"/>
          </p:nvPr>
        </p:nvSpPr>
        <p:spPr>
          <a:xfrm>
            <a:off x="929640" y="3311342"/>
            <a:ext cx="7437000" cy="2710200"/>
          </a:xfrm>
          <a:prstGeom prst="rect">
            <a:avLst/>
          </a:prstGeom>
          <a:noFill/>
          <a:ln>
            <a:noFill/>
          </a:ln>
        </p:spPr>
        <p:txBody>
          <a:bodyPr spcFirstLastPara="1" wrap="square" lIns="103525" tIns="51750" rIns="103525" bIns="51750" anchor="t" anchorCtr="0">
            <a:noAutofit/>
          </a:bodyPr>
          <a:lstStyle/>
          <a:p>
            <a:pPr marL="0" lvl="0" indent="0" algn="l" rtl="0">
              <a:lnSpc>
                <a:spcPct val="100000"/>
              </a:lnSpc>
              <a:spcBef>
                <a:spcPts val="0"/>
              </a:spcBef>
              <a:spcAft>
                <a:spcPts val="0"/>
              </a:spcAft>
              <a:buSzPts val="1400"/>
              <a:buNone/>
            </a:pPr>
            <a:endParaRPr/>
          </a:p>
        </p:txBody>
      </p:sp>
      <p:sp>
        <p:nvSpPr>
          <p:cNvPr id="122" name="Google Shape;122;g29ef681dcd0_0_32:notes"/>
          <p:cNvSpPr txBox="1">
            <a:spLocks noGrp="1"/>
          </p:cNvSpPr>
          <p:nvPr>
            <p:ph type="sldNum" idx="12"/>
          </p:nvPr>
        </p:nvSpPr>
        <p:spPr>
          <a:xfrm>
            <a:off x="5266347" y="6537723"/>
            <a:ext cx="4028400" cy="344100"/>
          </a:xfrm>
          <a:prstGeom prst="rect">
            <a:avLst/>
          </a:prstGeom>
          <a:noFill/>
          <a:ln>
            <a:noFill/>
          </a:ln>
        </p:spPr>
        <p:txBody>
          <a:bodyPr spcFirstLastPara="1" wrap="square" lIns="103525" tIns="51750" rIns="103525" bIns="5175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27</a:t>
            </a:fld>
            <a:endParaRPr/>
          </a:p>
        </p:txBody>
      </p:sp>
    </p:spTree>
    <p:extLst>
      <p:ext uri="{BB962C8B-B14F-4D97-AF65-F5344CB8AC3E}">
        <p14:creationId xmlns:p14="http://schemas.microsoft.com/office/powerpoint/2010/main" val="3610917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9ef681dcd0_0_32:notes"/>
          <p:cNvSpPr>
            <a:spLocks noGrp="1" noRot="1" noChangeAspect="1"/>
          </p:cNvSpPr>
          <p:nvPr>
            <p:ph type="sldImg" idx="2"/>
          </p:nvPr>
        </p:nvSpPr>
        <p:spPr>
          <a:xfrm>
            <a:off x="2582863" y="860425"/>
            <a:ext cx="4130675" cy="2324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29ef681dcd0_0_32:notes"/>
          <p:cNvSpPr txBox="1">
            <a:spLocks noGrp="1"/>
          </p:cNvSpPr>
          <p:nvPr>
            <p:ph type="body" idx="1"/>
          </p:nvPr>
        </p:nvSpPr>
        <p:spPr>
          <a:xfrm>
            <a:off x="929640" y="3311342"/>
            <a:ext cx="7437000" cy="2710200"/>
          </a:xfrm>
          <a:prstGeom prst="rect">
            <a:avLst/>
          </a:prstGeom>
          <a:noFill/>
          <a:ln>
            <a:noFill/>
          </a:ln>
        </p:spPr>
        <p:txBody>
          <a:bodyPr spcFirstLastPara="1" wrap="square" lIns="103525" tIns="51750" rIns="103525" bIns="51750" anchor="t" anchorCtr="0">
            <a:noAutofit/>
          </a:bodyPr>
          <a:lstStyle/>
          <a:p>
            <a:pPr marL="0" lvl="0" indent="0" algn="l" rtl="0">
              <a:lnSpc>
                <a:spcPct val="100000"/>
              </a:lnSpc>
              <a:spcBef>
                <a:spcPts val="0"/>
              </a:spcBef>
              <a:spcAft>
                <a:spcPts val="0"/>
              </a:spcAft>
              <a:buSzPts val="1400"/>
              <a:buNone/>
            </a:pPr>
            <a:endParaRPr/>
          </a:p>
        </p:txBody>
      </p:sp>
      <p:sp>
        <p:nvSpPr>
          <p:cNvPr id="122" name="Google Shape;122;g29ef681dcd0_0_32:notes"/>
          <p:cNvSpPr txBox="1">
            <a:spLocks noGrp="1"/>
          </p:cNvSpPr>
          <p:nvPr>
            <p:ph type="sldNum" idx="12"/>
          </p:nvPr>
        </p:nvSpPr>
        <p:spPr>
          <a:xfrm>
            <a:off x="5266347" y="6537723"/>
            <a:ext cx="4028400" cy="344100"/>
          </a:xfrm>
          <a:prstGeom prst="rect">
            <a:avLst/>
          </a:prstGeom>
          <a:noFill/>
          <a:ln>
            <a:noFill/>
          </a:ln>
        </p:spPr>
        <p:txBody>
          <a:bodyPr spcFirstLastPara="1" wrap="square" lIns="103525" tIns="51750" rIns="103525" bIns="5175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28</a:t>
            </a:fld>
            <a:endParaRPr/>
          </a:p>
        </p:txBody>
      </p:sp>
    </p:spTree>
    <p:extLst>
      <p:ext uri="{BB962C8B-B14F-4D97-AF65-F5344CB8AC3E}">
        <p14:creationId xmlns:p14="http://schemas.microsoft.com/office/powerpoint/2010/main" val="185043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9ef681dcd0_0_32:notes"/>
          <p:cNvSpPr>
            <a:spLocks noGrp="1" noRot="1" noChangeAspect="1"/>
          </p:cNvSpPr>
          <p:nvPr>
            <p:ph type="sldImg" idx="2"/>
          </p:nvPr>
        </p:nvSpPr>
        <p:spPr>
          <a:xfrm>
            <a:off x="2582863" y="860425"/>
            <a:ext cx="4130675" cy="2324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29ef681dcd0_0_32:notes"/>
          <p:cNvSpPr txBox="1">
            <a:spLocks noGrp="1"/>
          </p:cNvSpPr>
          <p:nvPr>
            <p:ph type="body" idx="1"/>
          </p:nvPr>
        </p:nvSpPr>
        <p:spPr>
          <a:xfrm>
            <a:off x="929640" y="3311342"/>
            <a:ext cx="7437000" cy="2710200"/>
          </a:xfrm>
          <a:prstGeom prst="rect">
            <a:avLst/>
          </a:prstGeom>
          <a:noFill/>
          <a:ln>
            <a:noFill/>
          </a:ln>
        </p:spPr>
        <p:txBody>
          <a:bodyPr spcFirstLastPara="1" wrap="square" lIns="103525" tIns="51750" rIns="103525" bIns="51750" anchor="t" anchorCtr="0">
            <a:noAutofit/>
          </a:bodyPr>
          <a:lstStyle/>
          <a:p>
            <a:pPr marL="0" lvl="0" indent="0" algn="l" rtl="0">
              <a:lnSpc>
                <a:spcPct val="100000"/>
              </a:lnSpc>
              <a:spcBef>
                <a:spcPts val="0"/>
              </a:spcBef>
              <a:spcAft>
                <a:spcPts val="0"/>
              </a:spcAft>
              <a:buSzPts val="1400"/>
              <a:buNone/>
            </a:pPr>
            <a:endParaRPr/>
          </a:p>
        </p:txBody>
      </p:sp>
      <p:sp>
        <p:nvSpPr>
          <p:cNvPr id="122" name="Google Shape;122;g29ef681dcd0_0_32:notes"/>
          <p:cNvSpPr txBox="1">
            <a:spLocks noGrp="1"/>
          </p:cNvSpPr>
          <p:nvPr>
            <p:ph type="sldNum" idx="12"/>
          </p:nvPr>
        </p:nvSpPr>
        <p:spPr>
          <a:xfrm>
            <a:off x="5266347" y="6537723"/>
            <a:ext cx="4028400" cy="344100"/>
          </a:xfrm>
          <a:prstGeom prst="rect">
            <a:avLst/>
          </a:prstGeom>
          <a:noFill/>
          <a:ln>
            <a:noFill/>
          </a:ln>
        </p:spPr>
        <p:txBody>
          <a:bodyPr spcFirstLastPara="1" wrap="square" lIns="103525" tIns="51750" rIns="103525" bIns="5175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29</a:t>
            </a:fld>
            <a:endParaRPr/>
          </a:p>
        </p:txBody>
      </p:sp>
    </p:spTree>
    <p:extLst>
      <p:ext uri="{BB962C8B-B14F-4D97-AF65-F5344CB8AC3E}">
        <p14:creationId xmlns:p14="http://schemas.microsoft.com/office/powerpoint/2010/main" val="2159834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9ef681dcd0_0_32:notes"/>
          <p:cNvSpPr>
            <a:spLocks noGrp="1" noRot="1" noChangeAspect="1"/>
          </p:cNvSpPr>
          <p:nvPr>
            <p:ph type="sldImg" idx="2"/>
          </p:nvPr>
        </p:nvSpPr>
        <p:spPr>
          <a:xfrm>
            <a:off x="2582863" y="860425"/>
            <a:ext cx="4130675" cy="2324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29ef681dcd0_0_32:notes"/>
          <p:cNvSpPr txBox="1">
            <a:spLocks noGrp="1"/>
          </p:cNvSpPr>
          <p:nvPr>
            <p:ph type="body" idx="1"/>
          </p:nvPr>
        </p:nvSpPr>
        <p:spPr>
          <a:xfrm>
            <a:off x="929640" y="3311342"/>
            <a:ext cx="7437000" cy="2710200"/>
          </a:xfrm>
          <a:prstGeom prst="rect">
            <a:avLst/>
          </a:prstGeom>
          <a:noFill/>
          <a:ln>
            <a:noFill/>
          </a:ln>
        </p:spPr>
        <p:txBody>
          <a:bodyPr spcFirstLastPara="1" wrap="square" lIns="103525" tIns="51750" rIns="103525" bIns="51750" anchor="t" anchorCtr="0">
            <a:noAutofit/>
          </a:bodyPr>
          <a:lstStyle/>
          <a:p>
            <a:pPr marL="0" lvl="0" indent="0" algn="l" rtl="0">
              <a:lnSpc>
                <a:spcPct val="100000"/>
              </a:lnSpc>
              <a:spcBef>
                <a:spcPts val="0"/>
              </a:spcBef>
              <a:spcAft>
                <a:spcPts val="0"/>
              </a:spcAft>
              <a:buSzPts val="1400"/>
              <a:buNone/>
            </a:pPr>
            <a:endParaRPr/>
          </a:p>
        </p:txBody>
      </p:sp>
      <p:sp>
        <p:nvSpPr>
          <p:cNvPr id="122" name="Google Shape;122;g29ef681dcd0_0_32:notes"/>
          <p:cNvSpPr txBox="1">
            <a:spLocks noGrp="1"/>
          </p:cNvSpPr>
          <p:nvPr>
            <p:ph type="sldNum" idx="12"/>
          </p:nvPr>
        </p:nvSpPr>
        <p:spPr>
          <a:xfrm>
            <a:off x="5266347" y="6537723"/>
            <a:ext cx="4028400" cy="344100"/>
          </a:xfrm>
          <a:prstGeom prst="rect">
            <a:avLst/>
          </a:prstGeom>
          <a:noFill/>
          <a:ln>
            <a:noFill/>
          </a:ln>
        </p:spPr>
        <p:txBody>
          <a:bodyPr spcFirstLastPara="1" wrap="square" lIns="103525" tIns="51750" rIns="103525" bIns="5175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30</a:t>
            </a:fld>
            <a:endParaRPr/>
          </a:p>
        </p:txBody>
      </p:sp>
    </p:spTree>
    <p:extLst>
      <p:ext uri="{BB962C8B-B14F-4D97-AF65-F5344CB8AC3E}">
        <p14:creationId xmlns:p14="http://schemas.microsoft.com/office/powerpoint/2010/main" val="1731999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9ef681dcd0_0_32:notes"/>
          <p:cNvSpPr>
            <a:spLocks noGrp="1" noRot="1" noChangeAspect="1"/>
          </p:cNvSpPr>
          <p:nvPr>
            <p:ph type="sldImg" idx="2"/>
          </p:nvPr>
        </p:nvSpPr>
        <p:spPr>
          <a:xfrm>
            <a:off x="2582863" y="860425"/>
            <a:ext cx="4130675" cy="2324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29ef681dcd0_0_32:notes"/>
          <p:cNvSpPr txBox="1">
            <a:spLocks noGrp="1"/>
          </p:cNvSpPr>
          <p:nvPr>
            <p:ph type="body" idx="1"/>
          </p:nvPr>
        </p:nvSpPr>
        <p:spPr>
          <a:xfrm>
            <a:off x="929640" y="3311342"/>
            <a:ext cx="7437000" cy="2710200"/>
          </a:xfrm>
          <a:prstGeom prst="rect">
            <a:avLst/>
          </a:prstGeom>
          <a:noFill/>
          <a:ln>
            <a:noFill/>
          </a:ln>
        </p:spPr>
        <p:txBody>
          <a:bodyPr spcFirstLastPara="1" wrap="square" lIns="103525" tIns="51750" rIns="103525" bIns="51750" anchor="t" anchorCtr="0">
            <a:noAutofit/>
          </a:bodyPr>
          <a:lstStyle/>
          <a:p>
            <a:pPr marL="0" lvl="0" indent="0" algn="l" rtl="0">
              <a:lnSpc>
                <a:spcPct val="100000"/>
              </a:lnSpc>
              <a:spcBef>
                <a:spcPts val="0"/>
              </a:spcBef>
              <a:spcAft>
                <a:spcPts val="0"/>
              </a:spcAft>
              <a:buSzPts val="1400"/>
              <a:buNone/>
            </a:pPr>
            <a:endParaRPr/>
          </a:p>
        </p:txBody>
      </p:sp>
      <p:sp>
        <p:nvSpPr>
          <p:cNvPr id="122" name="Google Shape;122;g29ef681dcd0_0_32:notes"/>
          <p:cNvSpPr txBox="1">
            <a:spLocks noGrp="1"/>
          </p:cNvSpPr>
          <p:nvPr>
            <p:ph type="sldNum" idx="12"/>
          </p:nvPr>
        </p:nvSpPr>
        <p:spPr>
          <a:xfrm>
            <a:off x="5266347" y="6537723"/>
            <a:ext cx="4028400" cy="344100"/>
          </a:xfrm>
          <a:prstGeom prst="rect">
            <a:avLst/>
          </a:prstGeom>
          <a:noFill/>
          <a:ln>
            <a:noFill/>
          </a:ln>
        </p:spPr>
        <p:txBody>
          <a:bodyPr spcFirstLastPara="1" wrap="square" lIns="103525" tIns="51750" rIns="103525" bIns="5175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31</a:t>
            </a:fld>
            <a:endParaRPr/>
          </a:p>
        </p:txBody>
      </p:sp>
    </p:spTree>
    <p:extLst>
      <p:ext uri="{BB962C8B-B14F-4D97-AF65-F5344CB8AC3E}">
        <p14:creationId xmlns:p14="http://schemas.microsoft.com/office/powerpoint/2010/main" val="974893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9f8fe84095_0_36:notes"/>
          <p:cNvSpPr>
            <a:spLocks noGrp="1" noRot="1" noChangeAspect="1"/>
          </p:cNvSpPr>
          <p:nvPr>
            <p:ph type="sldImg" idx="2"/>
          </p:nvPr>
        </p:nvSpPr>
        <p:spPr>
          <a:xfrm>
            <a:off x="2582863" y="860425"/>
            <a:ext cx="4130675" cy="2324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9f8fe84095_0_36:notes"/>
          <p:cNvSpPr txBox="1">
            <a:spLocks noGrp="1"/>
          </p:cNvSpPr>
          <p:nvPr>
            <p:ph type="body" idx="1"/>
          </p:nvPr>
        </p:nvSpPr>
        <p:spPr>
          <a:xfrm>
            <a:off x="929640" y="3311342"/>
            <a:ext cx="7437000" cy="2710200"/>
          </a:xfrm>
          <a:prstGeom prst="rect">
            <a:avLst/>
          </a:prstGeom>
          <a:noFill/>
          <a:ln>
            <a:noFill/>
          </a:ln>
        </p:spPr>
        <p:txBody>
          <a:bodyPr spcFirstLastPara="1" wrap="square" lIns="103525" tIns="51750" rIns="103525" bIns="51750" anchor="t" anchorCtr="0">
            <a:noAutofit/>
          </a:bodyPr>
          <a:lstStyle/>
          <a:p>
            <a:pPr marL="0" lvl="0" indent="0" algn="l" rtl="0">
              <a:lnSpc>
                <a:spcPct val="100000"/>
              </a:lnSpc>
              <a:spcBef>
                <a:spcPts val="0"/>
              </a:spcBef>
              <a:spcAft>
                <a:spcPts val="0"/>
              </a:spcAft>
              <a:buSzPts val="1400"/>
              <a:buNone/>
            </a:pPr>
            <a:endParaRPr/>
          </a:p>
        </p:txBody>
      </p:sp>
      <p:sp>
        <p:nvSpPr>
          <p:cNvPr id="163" name="Google Shape;163;g29f8fe84095_0_36:notes"/>
          <p:cNvSpPr txBox="1">
            <a:spLocks noGrp="1"/>
          </p:cNvSpPr>
          <p:nvPr>
            <p:ph type="sldNum" idx="12"/>
          </p:nvPr>
        </p:nvSpPr>
        <p:spPr>
          <a:xfrm>
            <a:off x="5266347" y="6537723"/>
            <a:ext cx="4028400" cy="344100"/>
          </a:xfrm>
          <a:prstGeom prst="rect">
            <a:avLst/>
          </a:prstGeom>
          <a:noFill/>
          <a:ln>
            <a:noFill/>
          </a:ln>
        </p:spPr>
        <p:txBody>
          <a:bodyPr spcFirstLastPara="1" wrap="square" lIns="103525" tIns="51750" rIns="103525" bIns="5175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4:notes"/>
          <p:cNvSpPr>
            <a:spLocks noGrp="1" noRot="1" noChangeAspect="1"/>
          </p:cNvSpPr>
          <p:nvPr>
            <p:ph type="sldImg" idx="2"/>
          </p:nvPr>
        </p:nvSpPr>
        <p:spPr>
          <a:xfrm>
            <a:off x="2582863" y="860425"/>
            <a:ext cx="4130675" cy="2324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4:notes"/>
          <p:cNvSpPr txBox="1">
            <a:spLocks noGrp="1"/>
          </p:cNvSpPr>
          <p:nvPr>
            <p:ph type="body" idx="1"/>
          </p:nvPr>
        </p:nvSpPr>
        <p:spPr>
          <a:xfrm>
            <a:off x="929640" y="3311342"/>
            <a:ext cx="7437120" cy="2710245"/>
          </a:xfrm>
          <a:prstGeom prst="rect">
            <a:avLst/>
          </a:prstGeom>
          <a:noFill/>
          <a:ln>
            <a:noFill/>
          </a:ln>
        </p:spPr>
        <p:txBody>
          <a:bodyPr spcFirstLastPara="1" wrap="square" lIns="103525" tIns="51750" rIns="103525" bIns="51750" anchor="t" anchorCtr="0">
            <a:noAutofit/>
          </a:bodyPr>
          <a:lstStyle/>
          <a:p>
            <a:pPr marL="0" lvl="0" indent="0" algn="l" rtl="0">
              <a:lnSpc>
                <a:spcPct val="100000"/>
              </a:lnSpc>
              <a:spcBef>
                <a:spcPts val="0"/>
              </a:spcBef>
              <a:spcAft>
                <a:spcPts val="0"/>
              </a:spcAft>
              <a:buSzPts val="1400"/>
              <a:buNone/>
            </a:pPr>
            <a:endParaRPr/>
          </a:p>
        </p:txBody>
      </p:sp>
      <p:sp>
        <p:nvSpPr>
          <p:cNvPr id="95" name="Google Shape;95;p4:notes"/>
          <p:cNvSpPr txBox="1">
            <a:spLocks noGrp="1"/>
          </p:cNvSpPr>
          <p:nvPr>
            <p:ph type="sldNum" idx="12"/>
          </p:nvPr>
        </p:nvSpPr>
        <p:spPr>
          <a:xfrm>
            <a:off x="5266347" y="6537723"/>
            <a:ext cx="4028440" cy="344091"/>
          </a:xfrm>
          <a:prstGeom prst="rect">
            <a:avLst/>
          </a:prstGeom>
          <a:noFill/>
          <a:ln>
            <a:noFill/>
          </a:ln>
        </p:spPr>
        <p:txBody>
          <a:bodyPr spcFirstLastPara="1" wrap="square" lIns="103525" tIns="51750" rIns="103525" bIns="5175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4:notes"/>
          <p:cNvSpPr>
            <a:spLocks noGrp="1" noRot="1" noChangeAspect="1"/>
          </p:cNvSpPr>
          <p:nvPr>
            <p:ph type="sldImg" idx="2"/>
          </p:nvPr>
        </p:nvSpPr>
        <p:spPr>
          <a:xfrm>
            <a:off x="2582863" y="860425"/>
            <a:ext cx="4130675" cy="2324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4:notes"/>
          <p:cNvSpPr txBox="1">
            <a:spLocks noGrp="1"/>
          </p:cNvSpPr>
          <p:nvPr>
            <p:ph type="body" idx="1"/>
          </p:nvPr>
        </p:nvSpPr>
        <p:spPr>
          <a:xfrm>
            <a:off x="929640" y="3311342"/>
            <a:ext cx="7437120" cy="2710245"/>
          </a:xfrm>
          <a:prstGeom prst="rect">
            <a:avLst/>
          </a:prstGeom>
          <a:noFill/>
          <a:ln>
            <a:noFill/>
          </a:ln>
        </p:spPr>
        <p:txBody>
          <a:bodyPr spcFirstLastPara="1" wrap="square" lIns="103525" tIns="51750" rIns="103525" bIns="51750" anchor="t" anchorCtr="0">
            <a:noAutofit/>
          </a:bodyPr>
          <a:lstStyle/>
          <a:p>
            <a:pPr marL="0" lvl="0" indent="0" algn="l" rtl="0">
              <a:lnSpc>
                <a:spcPct val="100000"/>
              </a:lnSpc>
              <a:spcBef>
                <a:spcPts val="0"/>
              </a:spcBef>
              <a:spcAft>
                <a:spcPts val="0"/>
              </a:spcAft>
              <a:buSzPts val="1400"/>
              <a:buNone/>
            </a:pPr>
            <a:endParaRPr/>
          </a:p>
        </p:txBody>
      </p:sp>
      <p:sp>
        <p:nvSpPr>
          <p:cNvPr id="95" name="Google Shape;95;p4:notes"/>
          <p:cNvSpPr txBox="1">
            <a:spLocks noGrp="1"/>
          </p:cNvSpPr>
          <p:nvPr>
            <p:ph type="sldNum" idx="12"/>
          </p:nvPr>
        </p:nvSpPr>
        <p:spPr>
          <a:xfrm>
            <a:off x="5266347" y="6537723"/>
            <a:ext cx="4028440" cy="344091"/>
          </a:xfrm>
          <a:prstGeom prst="rect">
            <a:avLst/>
          </a:prstGeom>
          <a:noFill/>
          <a:ln>
            <a:noFill/>
          </a:ln>
        </p:spPr>
        <p:txBody>
          <a:bodyPr spcFirstLastPara="1" wrap="square" lIns="103525" tIns="51750" rIns="103525" bIns="5175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extLst>
      <p:ext uri="{BB962C8B-B14F-4D97-AF65-F5344CB8AC3E}">
        <p14:creationId xmlns:p14="http://schemas.microsoft.com/office/powerpoint/2010/main" val="99572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4:notes"/>
          <p:cNvSpPr>
            <a:spLocks noGrp="1" noRot="1" noChangeAspect="1"/>
          </p:cNvSpPr>
          <p:nvPr>
            <p:ph type="sldImg" idx="2"/>
          </p:nvPr>
        </p:nvSpPr>
        <p:spPr>
          <a:xfrm>
            <a:off x="2582863" y="860425"/>
            <a:ext cx="4130675" cy="2324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4:notes"/>
          <p:cNvSpPr txBox="1">
            <a:spLocks noGrp="1"/>
          </p:cNvSpPr>
          <p:nvPr>
            <p:ph type="body" idx="1"/>
          </p:nvPr>
        </p:nvSpPr>
        <p:spPr>
          <a:xfrm>
            <a:off x="929640" y="3311342"/>
            <a:ext cx="7437120" cy="2710245"/>
          </a:xfrm>
          <a:prstGeom prst="rect">
            <a:avLst/>
          </a:prstGeom>
          <a:noFill/>
          <a:ln>
            <a:noFill/>
          </a:ln>
        </p:spPr>
        <p:txBody>
          <a:bodyPr spcFirstLastPara="1" wrap="square" lIns="103525" tIns="51750" rIns="103525" bIns="51750" anchor="t" anchorCtr="0">
            <a:noAutofit/>
          </a:bodyPr>
          <a:lstStyle/>
          <a:p>
            <a:pPr marL="0" lvl="0" indent="0" algn="l" rtl="0">
              <a:lnSpc>
                <a:spcPct val="100000"/>
              </a:lnSpc>
              <a:spcBef>
                <a:spcPts val="0"/>
              </a:spcBef>
              <a:spcAft>
                <a:spcPts val="0"/>
              </a:spcAft>
              <a:buSzPts val="1400"/>
              <a:buNone/>
            </a:pPr>
            <a:endParaRPr/>
          </a:p>
        </p:txBody>
      </p:sp>
      <p:sp>
        <p:nvSpPr>
          <p:cNvPr id="95" name="Google Shape;95;p4:notes"/>
          <p:cNvSpPr txBox="1">
            <a:spLocks noGrp="1"/>
          </p:cNvSpPr>
          <p:nvPr>
            <p:ph type="sldNum" idx="12"/>
          </p:nvPr>
        </p:nvSpPr>
        <p:spPr>
          <a:xfrm>
            <a:off x="5266347" y="6537723"/>
            <a:ext cx="4028440" cy="344091"/>
          </a:xfrm>
          <a:prstGeom prst="rect">
            <a:avLst/>
          </a:prstGeom>
          <a:noFill/>
          <a:ln>
            <a:noFill/>
          </a:ln>
        </p:spPr>
        <p:txBody>
          <a:bodyPr spcFirstLastPara="1" wrap="square" lIns="103525" tIns="51750" rIns="103525" bIns="5175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212102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9ef681dcd0_0_0:notes"/>
          <p:cNvSpPr>
            <a:spLocks noGrp="1" noRot="1" noChangeAspect="1"/>
          </p:cNvSpPr>
          <p:nvPr>
            <p:ph type="sldImg" idx="2"/>
          </p:nvPr>
        </p:nvSpPr>
        <p:spPr>
          <a:xfrm>
            <a:off x="2582863" y="860425"/>
            <a:ext cx="4130675" cy="2324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g29ef681dcd0_0_0:notes"/>
          <p:cNvSpPr txBox="1">
            <a:spLocks noGrp="1"/>
          </p:cNvSpPr>
          <p:nvPr>
            <p:ph type="body" idx="1"/>
          </p:nvPr>
        </p:nvSpPr>
        <p:spPr>
          <a:xfrm>
            <a:off x="929640" y="3311342"/>
            <a:ext cx="7437000" cy="2710200"/>
          </a:xfrm>
          <a:prstGeom prst="rect">
            <a:avLst/>
          </a:prstGeom>
          <a:noFill/>
          <a:ln>
            <a:noFill/>
          </a:ln>
        </p:spPr>
        <p:txBody>
          <a:bodyPr spcFirstLastPara="1" wrap="square" lIns="103525" tIns="51750" rIns="103525" bIns="51750" anchor="t" anchorCtr="0">
            <a:noAutofit/>
          </a:bodyPr>
          <a:lstStyle/>
          <a:p>
            <a:pPr marL="0" lvl="0" indent="0" algn="l" rtl="0">
              <a:lnSpc>
                <a:spcPct val="100000"/>
              </a:lnSpc>
              <a:spcBef>
                <a:spcPts val="0"/>
              </a:spcBef>
              <a:spcAft>
                <a:spcPts val="0"/>
              </a:spcAft>
              <a:buSzPts val="1400"/>
              <a:buNone/>
            </a:pPr>
            <a:endParaRPr/>
          </a:p>
        </p:txBody>
      </p:sp>
      <p:sp>
        <p:nvSpPr>
          <p:cNvPr id="108" name="Google Shape;108;g29ef681dcd0_0_0:notes"/>
          <p:cNvSpPr txBox="1">
            <a:spLocks noGrp="1"/>
          </p:cNvSpPr>
          <p:nvPr>
            <p:ph type="sldNum" idx="12"/>
          </p:nvPr>
        </p:nvSpPr>
        <p:spPr>
          <a:xfrm>
            <a:off x="5266347" y="6537723"/>
            <a:ext cx="4028400" cy="344100"/>
          </a:xfrm>
          <a:prstGeom prst="rect">
            <a:avLst/>
          </a:prstGeom>
          <a:noFill/>
          <a:ln>
            <a:noFill/>
          </a:ln>
        </p:spPr>
        <p:txBody>
          <a:bodyPr spcFirstLastPara="1" wrap="square" lIns="103525" tIns="51750" rIns="103525" bIns="5175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a:t>
            </a:fld>
            <a:endParaRPr/>
          </a:p>
        </p:txBody>
      </p:sp>
    </p:spTree>
    <p:extLst>
      <p:ext uri="{BB962C8B-B14F-4D97-AF65-F5344CB8AC3E}">
        <p14:creationId xmlns:p14="http://schemas.microsoft.com/office/powerpoint/2010/main" val="2184907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9ef681dcd0_0_0:notes"/>
          <p:cNvSpPr>
            <a:spLocks noGrp="1" noRot="1" noChangeAspect="1"/>
          </p:cNvSpPr>
          <p:nvPr>
            <p:ph type="sldImg" idx="2"/>
          </p:nvPr>
        </p:nvSpPr>
        <p:spPr>
          <a:xfrm>
            <a:off x="2582863" y="860425"/>
            <a:ext cx="4130675" cy="2324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g29ef681dcd0_0_0:notes"/>
          <p:cNvSpPr txBox="1">
            <a:spLocks noGrp="1"/>
          </p:cNvSpPr>
          <p:nvPr>
            <p:ph type="body" idx="1"/>
          </p:nvPr>
        </p:nvSpPr>
        <p:spPr>
          <a:xfrm>
            <a:off x="929640" y="3311342"/>
            <a:ext cx="7437000" cy="2710200"/>
          </a:xfrm>
          <a:prstGeom prst="rect">
            <a:avLst/>
          </a:prstGeom>
          <a:noFill/>
          <a:ln>
            <a:noFill/>
          </a:ln>
        </p:spPr>
        <p:txBody>
          <a:bodyPr spcFirstLastPara="1" wrap="square" lIns="103525" tIns="51750" rIns="103525" bIns="51750" anchor="t" anchorCtr="0">
            <a:noAutofit/>
          </a:bodyPr>
          <a:lstStyle/>
          <a:p>
            <a:pPr marL="0" lvl="0" indent="0" algn="l" rtl="0">
              <a:lnSpc>
                <a:spcPct val="100000"/>
              </a:lnSpc>
              <a:spcBef>
                <a:spcPts val="0"/>
              </a:spcBef>
              <a:spcAft>
                <a:spcPts val="0"/>
              </a:spcAft>
              <a:buSzPts val="1400"/>
              <a:buNone/>
            </a:pPr>
            <a:endParaRPr/>
          </a:p>
        </p:txBody>
      </p:sp>
      <p:sp>
        <p:nvSpPr>
          <p:cNvPr id="108" name="Google Shape;108;g29ef681dcd0_0_0:notes"/>
          <p:cNvSpPr txBox="1">
            <a:spLocks noGrp="1"/>
          </p:cNvSpPr>
          <p:nvPr>
            <p:ph type="sldNum" idx="12"/>
          </p:nvPr>
        </p:nvSpPr>
        <p:spPr>
          <a:xfrm>
            <a:off x="5266347" y="6537723"/>
            <a:ext cx="4028400" cy="344100"/>
          </a:xfrm>
          <a:prstGeom prst="rect">
            <a:avLst/>
          </a:prstGeom>
          <a:noFill/>
          <a:ln>
            <a:noFill/>
          </a:ln>
        </p:spPr>
        <p:txBody>
          <a:bodyPr spcFirstLastPara="1" wrap="square" lIns="103525" tIns="51750" rIns="103525" bIns="5175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a:t>
            </a:fld>
            <a:endParaRPr/>
          </a:p>
        </p:txBody>
      </p:sp>
    </p:spTree>
    <p:extLst>
      <p:ext uri="{BB962C8B-B14F-4D97-AF65-F5344CB8AC3E}">
        <p14:creationId xmlns:p14="http://schemas.microsoft.com/office/powerpoint/2010/main" val="1354275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9ef681dcd0_0_0:notes"/>
          <p:cNvSpPr>
            <a:spLocks noGrp="1" noRot="1" noChangeAspect="1"/>
          </p:cNvSpPr>
          <p:nvPr>
            <p:ph type="sldImg" idx="2"/>
          </p:nvPr>
        </p:nvSpPr>
        <p:spPr>
          <a:xfrm>
            <a:off x="2582863" y="860425"/>
            <a:ext cx="4130675" cy="2324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g29ef681dcd0_0_0:notes"/>
          <p:cNvSpPr txBox="1">
            <a:spLocks noGrp="1"/>
          </p:cNvSpPr>
          <p:nvPr>
            <p:ph type="body" idx="1"/>
          </p:nvPr>
        </p:nvSpPr>
        <p:spPr>
          <a:xfrm>
            <a:off x="929640" y="3311342"/>
            <a:ext cx="7437000" cy="2710200"/>
          </a:xfrm>
          <a:prstGeom prst="rect">
            <a:avLst/>
          </a:prstGeom>
          <a:noFill/>
          <a:ln>
            <a:noFill/>
          </a:ln>
        </p:spPr>
        <p:txBody>
          <a:bodyPr spcFirstLastPara="1" wrap="square" lIns="103525" tIns="51750" rIns="103525" bIns="51750" anchor="t" anchorCtr="0">
            <a:noAutofit/>
          </a:bodyPr>
          <a:lstStyle/>
          <a:p>
            <a:pPr marL="0" lvl="0" indent="0" algn="l" rtl="0">
              <a:lnSpc>
                <a:spcPct val="100000"/>
              </a:lnSpc>
              <a:spcBef>
                <a:spcPts val="0"/>
              </a:spcBef>
              <a:spcAft>
                <a:spcPts val="0"/>
              </a:spcAft>
              <a:buSzPts val="1400"/>
              <a:buNone/>
            </a:pPr>
            <a:endParaRPr/>
          </a:p>
        </p:txBody>
      </p:sp>
      <p:sp>
        <p:nvSpPr>
          <p:cNvPr id="108" name="Google Shape;108;g29ef681dcd0_0_0:notes"/>
          <p:cNvSpPr txBox="1">
            <a:spLocks noGrp="1"/>
          </p:cNvSpPr>
          <p:nvPr>
            <p:ph type="sldNum" idx="12"/>
          </p:nvPr>
        </p:nvSpPr>
        <p:spPr>
          <a:xfrm>
            <a:off x="5266347" y="6537723"/>
            <a:ext cx="4028400" cy="344100"/>
          </a:xfrm>
          <a:prstGeom prst="rect">
            <a:avLst/>
          </a:prstGeom>
          <a:noFill/>
          <a:ln>
            <a:noFill/>
          </a:ln>
        </p:spPr>
        <p:txBody>
          <a:bodyPr spcFirstLastPara="1" wrap="square" lIns="103525" tIns="51750" rIns="103525" bIns="5175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8</a:t>
            </a:fld>
            <a:endParaRPr/>
          </a:p>
        </p:txBody>
      </p:sp>
    </p:spTree>
    <p:extLst>
      <p:ext uri="{BB962C8B-B14F-4D97-AF65-F5344CB8AC3E}">
        <p14:creationId xmlns:p14="http://schemas.microsoft.com/office/powerpoint/2010/main" val="3226468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9ef681dcd0_0_0:notes"/>
          <p:cNvSpPr>
            <a:spLocks noGrp="1" noRot="1" noChangeAspect="1"/>
          </p:cNvSpPr>
          <p:nvPr>
            <p:ph type="sldImg" idx="2"/>
          </p:nvPr>
        </p:nvSpPr>
        <p:spPr>
          <a:xfrm>
            <a:off x="2582863" y="860425"/>
            <a:ext cx="4130675" cy="2324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g29ef681dcd0_0_0:notes"/>
          <p:cNvSpPr txBox="1">
            <a:spLocks noGrp="1"/>
          </p:cNvSpPr>
          <p:nvPr>
            <p:ph type="body" idx="1"/>
          </p:nvPr>
        </p:nvSpPr>
        <p:spPr>
          <a:xfrm>
            <a:off x="929640" y="3311342"/>
            <a:ext cx="7437000" cy="2710200"/>
          </a:xfrm>
          <a:prstGeom prst="rect">
            <a:avLst/>
          </a:prstGeom>
          <a:noFill/>
          <a:ln>
            <a:noFill/>
          </a:ln>
        </p:spPr>
        <p:txBody>
          <a:bodyPr spcFirstLastPara="1" wrap="square" lIns="103525" tIns="51750" rIns="103525" bIns="51750" anchor="t" anchorCtr="0">
            <a:noAutofit/>
          </a:bodyPr>
          <a:lstStyle/>
          <a:p>
            <a:pPr marL="0" lvl="0" indent="0" algn="l" rtl="0">
              <a:lnSpc>
                <a:spcPct val="100000"/>
              </a:lnSpc>
              <a:spcBef>
                <a:spcPts val="0"/>
              </a:spcBef>
              <a:spcAft>
                <a:spcPts val="0"/>
              </a:spcAft>
              <a:buSzPts val="1400"/>
              <a:buNone/>
            </a:pPr>
            <a:endParaRPr/>
          </a:p>
        </p:txBody>
      </p:sp>
      <p:sp>
        <p:nvSpPr>
          <p:cNvPr id="108" name="Google Shape;108;g29ef681dcd0_0_0:notes"/>
          <p:cNvSpPr txBox="1">
            <a:spLocks noGrp="1"/>
          </p:cNvSpPr>
          <p:nvPr>
            <p:ph type="sldNum" idx="12"/>
          </p:nvPr>
        </p:nvSpPr>
        <p:spPr>
          <a:xfrm>
            <a:off x="5266347" y="6537723"/>
            <a:ext cx="4028400" cy="344100"/>
          </a:xfrm>
          <a:prstGeom prst="rect">
            <a:avLst/>
          </a:prstGeom>
          <a:noFill/>
          <a:ln>
            <a:noFill/>
          </a:ln>
        </p:spPr>
        <p:txBody>
          <a:bodyPr spcFirstLastPara="1" wrap="square" lIns="103525" tIns="51750" rIns="103525" bIns="5175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9</a:t>
            </a:fld>
            <a:endParaRPr/>
          </a:p>
        </p:txBody>
      </p:sp>
    </p:spTree>
    <p:extLst>
      <p:ext uri="{BB962C8B-B14F-4D97-AF65-F5344CB8AC3E}">
        <p14:creationId xmlns:p14="http://schemas.microsoft.com/office/powerpoint/2010/main" val="14458101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Title">
  <p:cSld name="Main Title">
    <p:spTree>
      <p:nvGrpSpPr>
        <p:cNvPr id="1" name="Shape 17"/>
        <p:cNvGrpSpPr/>
        <p:nvPr/>
      </p:nvGrpSpPr>
      <p:grpSpPr>
        <a:xfrm>
          <a:off x="0" y="0"/>
          <a:ext cx="0" cy="0"/>
          <a:chOff x="0" y="0"/>
          <a:chExt cx="0" cy="0"/>
        </a:xfrm>
      </p:grpSpPr>
      <p:sp>
        <p:nvSpPr>
          <p:cNvPr id="18" name="Google Shape;18;p16"/>
          <p:cNvSpPr txBox="1">
            <a:spLocks noGrp="1"/>
          </p:cNvSpPr>
          <p:nvPr>
            <p:ph type="title"/>
          </p:nvPr>
        </p:nvSpPr>
        <p:spPr>
          <a:xfrm>
            <a:off x="0" y="280025"/>
            <a:ext cx="6096000" cy="13144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6"/>
          <p:cNvSpPr txBox="1">
            <a:spLocks noGrp="1"/>
          </p:cNvSpPr>
          <p:nvPr>
            <p:ph type="subTitle" idx="1"/>
          </p:nvPr>
        </p:nvSpPr>
        <p:spPr>
          <a:xfrm>
            <a:off x="0" y="1616869"/>
            <a:ext cx="6400800" cy="131445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2"/>
              </a:buClr>
              <a:buSzPts val="1600"/>
              <a:buFont typeface="Arial"/>
              <a:buNone/>
              <a:defRPr sz="1600">
                <a:solidFill>
                  <a:schemeClr val="dk2"/>
                </a:solidFill>
              </a:defRPr>
            </a:lvl1pPr>
            <a:lvl2pPr lvl="1" algn="l">
              <a:lnSpc>
                <a:spcPct val="100000"/>
              </a:lnSpc>
              <a:spcBef>
                <a:spcPts val="0"/>
              </a:spcBef>
              <a:spcAft>
                <a:spcPts val="0"/>
              </a:spcAft>
              <a:buSzPts val="1800"/>
              <a:buChar char="•"/>
              <a:defRPr/>
            </a:lvl2pPr>
            <a:lvl3pPr lvl="2" algn="l">
              <a:lnSpc>
                <a:spcPct val="100000"/>
              </a:lnSpc>
              <a:spcBef>
                <a:spcPts val="0"/>
              </a:spcBef>
              <a:spcAft>
                <a:spcPts val="0"/>
              </a:spcAft>
              <a:buSzPts val="1800"/>
              <a:buChar char="o"/>
              <a:defRPr/>
            </a:lvl3pPr>
            <a:lvl4pPr lvl="3" algn="l">
              <a:lnSpc>
                <a:spcPct val="100000"/>
              </a:lnSpc>
              <a:spcBef>
                <a:spcPts val="0"/>
              </a:spcBef>
              <a:spcAft>
                <a:spcPts val="0"/>
              </a:spcAft>
              <a:buSzPts val="1800"/>
              <a:buChar char="▪"/>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6"/>
          <p:cNvSpPr txBox="1">
            <a:spLocks noGrp="1"/>
          </p:cNvSpPr>
          <p:nvPr>
            <p:ph type="body" idx="2"/>
          </p:nvPr>
        </p:nvSpPr>
        <p:spPr>
          <a:xfrm>
            <a:off x="9525" y="3409950"/>
            <a:ext cx="6391275" cy="113823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400"/>
              <a:buNone/>
              <a:defRPr sz="1400">
                <a:solidFill>
                  <a:schemeClr val="dk2"/>
                </a:solidFill>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o"/>
              <a:defRPr/>
            </a:lvl3pPr>
            <a:lvl4pPr marL="1828800" lvl="3" indent="-342900" algn="l">
              <a:lnSpc>
                <a:spcPct val="100000"/>
              </a:lnSpc>
              <a:spcBef>
                <a:spcPts val="0"/>
              </a:spcBef>
              <a:spcAft>
                <a:spcPts val="0"/>
              </a:spcAft>
              <a:buSzPts val="1800"/>
              <a:buChar char="▪"/>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pic>
        <p:nvPicPr>
          <p:cNvPr id="21" name="Google Shape;21;p16"/>
          <p:cNvPicPr preferRelativeResize="0"/>
          <p:nvPr/>
        </p:nvPicPr>
        <p:blipFill rotWithShape="1">
          <a:blip r:embed="rId2">
            <a:alphaModFix amt="15000"/>
          </a:blip>
          <a:srcRect r="26255"/>
          <a:stretch/>
        </p:blipFill>
        <p:spPr>
          <a:xfrm>
            <a:off x="4876800" y="68012"/>
            <a:ext cx="4257675" cy="505185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2"/>
        <p:cNvGrpSpPr/>
        <p:nvPr/>
      </p:nvGrpSpPr>
      <p:grpSpPr>
        <a:xfrm>
          <a:off x="0" y="0"/>
          <a:ext cx="0" cy="0"/>
          <a:chOff x="0" y="0"/>
          <a:chExt cx="0" cy="0"/>
        </a:xfrm>
      </p:grpSpPr>
      <p:sp>
        <p:nvSpPr>
          <p:cNvPr id="23" name="Google Shape;23;p17"/>
          <p:cNvSpPr txBox="1">
            <a:spLocks noGrp="1"/>
          </p:cNvSpPr>
          <p:nvPr>
            <p:ph type="title"/>
          </p:nvPr>
        </p:nvSpPr>
        <p:spPr>
          <a:xfrm>
            <a:off x="101600" y="280025"/>
            <a:ext cx="8869680" cy="5486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ftr" idx="11"/>
          </p:nvPr>
        </p:nvSpPr>
        <p:spPr>
          <a:xfrm>
            <a:off x="2743200" y="4767263"/>
            <a:ext cx="56388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7"/>
          <p:cNvSpPr txBox="1">
            <a:spLocks noGrp="1"/>
          </p:cNvSpPr>
          <p:nvPr>
            <p:ph type="sldNum" idx="12"/>
          </p:nvPr>
        </p:nvSpPr>
        <p:spPr>
          <a:xfrm>
            <a:off x="8458200" y="4767263"/>
            <a:ext cx="51308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17"/>
          <p:cNvSpPr txBox="1">
            <a:spLocks noGrp="1"/>
          </p:cNvSpPr>
          <p:nvPr>
            <p:ph type="body" idx="1"/>
          </p:nvPr>
        </p:nvSpPr>
        <p:spPr>
          <a:xfrm>
            <a:off x="4572000" y="57150"/>
            <a:ext cx="4398964" cy="155575"/>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0"/>
              </a:spcBef>
              <a:spcAft>
                <a:spcPts val="0"/>
              </a:spcAft>
              <a:buSzPts val="1400"/>
              <a:buNone/>
              <a:defRPr sz="1200" i="1">
                <a:solidFill>
                  <a:schemeClr val="dk1"/>
                </a:solidFill>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o"/>
              <a:defRPr/>
            </a:lvl3pPr>
            <a:lvl4pPr marL="1828800" lvl="3" indent="-342900" algn="l">
              <a:lnSpc>
                <a:spcPct val="100000"/>
              </a:lnSpc>
              <a:spcBef>
                <a:spcPts val="0"/>
              </a:spcBef>
              <a:spcAft>
                <a:spcPts val="0"/>
              </a:spcAft>
              <a:buSzPts val="1800"/>
              <a:buChar char="▪"/>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Title">
  <p:cSld name="Section Title">
    <p:bg>
      <p:bgPr>
        <a:solidFill>
          <a:srgbClr val="F3F3F3"/>
        </a:solidFill>
        <a:effectLst/>
      </p:bgPr>
    </p:bg>
    <p:spTree>
      <p:nvGrpSpPr>
        <p:cNvPr id="1" name="Shape 28"/>
        <p:cNvGrpSpPr/>
        <p:nvPr/>
      </p:nvGrpSpPr>
      <p:grpSpPr>
        <a:xfrm>
          <a:off x="0" y="0"/>
          <a:ext cx="0" cy="0"/>
          <a:chOff x="0" y="0"/>
          <a:chExt cx="0" cy="0"/>
        </a:xfrm>
      </p:grpSpPr>
      <p:sp>
        <p:nvSpPr>
          <p:cNvPr id="29" name="Google Shape;29;p18"/>
          <p:cNvSpPr/>
          <p:nvPr/>
        </p:nvSpPr>
        <p:spPr>
          <a:xfrm>
            <a:off x="0" y="0"/>
            <a:ext cx="9143999" cy="5143500"/>
          </a:xfrm>
          <a:custGeom>
            <a:avLst/>
            <a:gdLst/>
            <a:ahLst/>
            <a:cxnLst/>
            <a:rect l="l" t="t" r="r" b="b"/>
            <a:pathLst>
              <a:path w="8769985" h="4758690" extrusionOk="0">
                <a:moveTo>
                  <a:pt x="8769599" y="0"/>
                </a:moveTo>
                <a:lnTo>
                  <a:pt x="0" y="0"/>
                </a:lnTo>
                <a:lnTo>
                  <a:pt x="0" y="4758600"/>
                </a:lnTo>
                <a:lnTo>
                  <a:pt x="8769599" y="4758600"/>
                </a:lnTo>
                <a:lnTo>
                  <a:pt x="876959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 name="Google Shape;30;p18"/>
          <p:cNvSpPr txBox="1">
            <a:spLocks noGrp="1"/>
          </p:cNvSpPr>
          <p:nvPr>
            <p:ph type="body" idx="1"/>
          </p:nvPr>
        </p:nvSpPr>
        <p:spPr>
          <a:xfrm>
            <a:off x="2642015" y="2371695"/>
            <a:ext cx="3859967" cy="49244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SzPts val="1400"/>
              <a:buNone/>
              <a:defRPr sz="3200" b="1" i="0">
                <a:solidFill>
                  <a:schemeClr val="lt1"/>
                </a:solidFill>
                <a:latin typeface="Arial"/>
                <a:ea typeface="Arial"/>
                <a:cs typeface="Arial"/>
                <a:sym typeface="Arial"/>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o"/>
              <a:defRPr/>
            </a:lvl3pPr>
            <a:lvl4pPr marL="1828800" lvl="3" indent="-342900" algn="l">
              <a:lnSpc>
                <a:spcPct val="100000"/>
              </a:lnSpc>
              <a:spcBef>
                <a:spcPts val="0"/>
              </a:spcBef>
              <a:spcAft>
                <a:spcPts val="0"/>
              </a:spcAft>
              <a:buSzPts val="1800"/>
              <a:buChar char="▪"/>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Content">
  <p:cSld name="Title and Text Content">
    <p:spTree>
      <p:nvGrpSpPr>
        <p:cNvPr id="1" name="Shape 31"/>
        <p:cNvGrpSpPr/>
        <p:nvPr/>
      </p:nvGrpSpPr>
      <p:grpSpPr>
        <a:xfrm>
          <a:off x="0" y="0"/>
          <a:ext cx="0" cy="0"/>
          <a:chOff x="0" y="0"/>
          <a:chExt cx="0" cy="0"/>
        </a:xfrm>
      </p:grpSpPr>
      <p:sp>
        <p:nvSpPr>
          <p:cNvPr id="32" name="Google Shape;32;p19"/>
          <p:cNvSpPr txBox="1">
            <a:spLocks noGrp="1"/>
          </p:cNvSpPr>
          <p:nvPr>
            <p:ph type="title"/>
          </p:nvPr>
        </p:nvSpPr>
        <p:spPr>
          <a:xfrm>
            <a:off x="101600" y="280025"/>
            <a:ext cx="8869680" cy="5486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9"/>
          <p:cNvSpPr txBox="1">
            <a:spLocks noGrp="1"/>
          </p:cNvSpPr>
          <p:nvPr>
            <p:ph type="ftr" idx="11"/>
          </p:nvPr>
        </p:nvSpPr>
        <p:spPr>
          <a:xfrm>
            <a:off x="2743200" y="4767262"/>
            <a:ext cx="56388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sldNum" idx="12"/>
          </p:nvPr>
        </p:nvSpPr>
        <p:spPr>
          <a:xfrm>
            <a:off x="8458200" y="4767263"/>
            <a:ext cx="51308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19"/>
          <p:cNvSpPr txBox="1">
            <a:spLocks noGrp="1"/>
          </p:cNvSpPr>
          <p:nvPr>
            <p:ph type="body" idx="1"/>
          </p:nvPr>
        </p:nvSpPr>
        <p:spPr>
          <a:xfrm>
            <a:off x="101284" y="895350"/>
            <a:ext cx="8869680" cy="38100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SzPts val="1400"/>
              <a:buNone/>
              <a:defRPr sz="1600">
                <a:solidFill>
                  <a:schemeClr val="dk1"/>
                </a:solidFill>
              </a:defRPr>
            </a:lvl1pPr>
            <a:lvl2pPr marL="914400" lvl="1" indent="-330200" algn="l">
              <a:lnSpc>
                <a:spcPct val="100000"/>
              </a:lnSpc>
              <a:spcBef>
                <a:spcPts val="0"/>
              </a:spcBef>
              <a:spcAft>
                <a:spcPts val="0"/>
              </a:spcAft>
              <a:buClr>
                <a:schemeClr val="dk1"/>
              </a:buClr>
              <a:buSzPts val="1600"/>
              <a:buChar char="•"/>
              <a:defRPr sz="1600">
                <a:solidFill>
                  <a:schemeClr val="dk1"/>
                </a:solidFill>
              </a:defRPr>
            </a:lvl2pPr>
            <a:lvl3pPr marL="1371600" lvl="2" indent="-317500" algn="l">
              <a:lnSpc>
                <a:spcPct val="100000"/>
              </a:lnSpc>
              <a:spcBef>
                <a:spcPts val="0"/>
              </a:spcBef>
              <a:spcAft>
                <a:spcPts val="0"/>
              </a:spcAft>
              <a:buClr>
                <a:schemeClr val="dk1"/>
              </a:buClr>
              <a:buSzPts val="1400"/>
              <a:buChar char="o"/>
              <a:defRPr sz="1400">
                <a:solidFill>
                  <a:schemeClr val="dk1"/>
                </a:solidFill>
              </a:defRPr>
            </a:lvl3pPr>
            <a:lvl4pPr marL="1828800" lvl="3" indent="-317500" algn="l">
              <a:lnSpc>
                <a:spcPct val="100000"/>
              </a:lnSpc>
              <a:spcBef>
                <a:spcPts val="0"/>
              </a:spcBef>
              <a:spcAft>
                <a:spcPts val="0"/>
              </a:spcAft>
              <a:buClr>
                <a:schemeClr val="dk1"/>
              </a:buClr>
              <a:buSzPts val="1400"/>
              <a:buChar char="▪"/>
              <a:defRPr sz="1400">
                <a:solidFill>
                  <a:schemeClr val="dk1"/>
                </a:solidFill>
              </a:defRPr>
            </a:lvl4pPr>
            <a:lvl5pPr marL="2286000" lvl="4" indent="-317500" algn="l">
              <a:lnSpc>
                <a:spcPct val="100000"/>
              </a:lnSpc>
              <a:spcBef>
                <a:spcPts val="0"/>
              </a:spcBef>
              <a:spcAft>
                <a:spcPts val="0"/>
              </a:spcAft>
              <a:buClr>
                <a:schemeClr val="dk1"/>
              </a:buClr>
              <a:buSzPts val="1400"/>
              <a:buFont typeface="Arial"/>
              <a:buChar char="•"/>
              <a:defRPr sz="1400">
                <a:solidFill>
                  <a:schemeClr val="dk1"/>
                </a:solidFill>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 name="Google Shape;36;p19"/>
          <p:cNvSpPr txBox="1">
            <a:spLocks noGrp="1"/>
          </p:cNvSpPr>
          <p:nvPr>
            <p:ph type="body" idx="2"/>
          </p:nvPr>
        </p:nvSpPr>
        <p:spPr>
          <a:xfrm>
            <a:off x="4572000" y="57150"/>
            <a:ext cx="4398964" cy="155575"/>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0"/>
              </a:spcBef>
              <a:spcAft>
                <a:spcPts val="0"/>
              </a:spcAft>
              <a:buSzPts val="1400"/>
              <a:buNone/>
              <a:defRPr sz="1200" i="1">
                <a:solidFill>
                  <a:schemeClr val="dk1"/>
                </a:solidFill>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o"/>
              <a:defRPr/>
            </a:lvl3pPr>
            <a:lvl4pPr marL="1828800" lvl="3" indent="-342900" algn="l">
              <a:lnSpc>
                <a:spcPct val="100000"/>
              </a:lnSpc>
              <a:spcBef>
                <a:spcPts val="0"/>
              </a:spcBef>
              <a:spcAft>
                <a:spcPts val="0"/>
              </a:spcAft>
              <a:buSzPts val="1800"/>
              <a:buChar char="▪"/>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am Meeting">
  <p:cSld name="Team Meeting">
    <p:spTree>
      <p:nvGrpSpPr>
        <p:cNvPr id="1" name="Shape 37"/>
        <p:cNvGrpSpPr/>
        <p:nvPr/>
      </p:nvGrpSpPr>
      <p:grpSpPr>
        <a:xfrm>
          <a:off x="0" y="0"/>
          <a:ext cx="0" cy="0"/>
          <a:chOff x="0" y="0"/>
          <a:chExt cx="0" cy="0"/>
        </a:xfrm>
      </p:grpSpPr>
      <p:sp>
        <p:nvSpPr>
          <p:cNvPr id="38" name="Google Shape;38;p20"/>
          <p:cNvSpPr txBox="1">
            <a:spLocks noGrp="1"/>
          </p:cNvSpPr>
          <p:nvPr>
            <p:ph type="title"/>
          </p:nvPr>
        </p:nvSpPr>
        <p:spPr>
          <a:xfrm>
            <a:off x="101600" y="280025"/>
            <a:ext cx="8869680" cy="5486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ftr" idx="11"/>
          </p:nvPr>
        </p:nvSpPr>
        <p:spPr>
          <a:xfrm>
            <a:off x="2743200" y="4767263"/>
            <a:ext cx="56388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0"/>
          <p:cNvSpPr txBox="1">
            <a:spLocks noGrp="1"/>
          </p:cNvSpPr>
          <p:nvPr>
            <p:ph type="sldNum" idx="12"/>
          </p:nvPr>
        </p:nvSpPr>
        <p:spPr>
          <a:xfrm>
            <a:off x="8458200" y="4767263"/>
            <a:ext cx="51308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000"/>
          </a:p>
        </p:txBody>
      </p:sp>
      <p:grpSp>
        <p:nvGrpSpPr>
          <p:cNvPr id="41" name="Google Shape;41;p20"/>
          <p:cNvGrpSpPr/>
          <p:nvPr/>
        </p:nvGrpSpPr>
        <p:grpSpPr>
          <a:xfrm>
            <a:off x="187311" y="828537"/>
            <a:ext cx="1717835" cy="1285872"/>
            <a:chOff x="0" y="1145"/>
            <a:chExt cx="2801" cy="2138"/>
          </a:xfrm>
        </p:grpSpPr>
        <p:pic>
          <p:nvPicPr>
            <p:cNvPr id="42" name="Google Shape;42;p20" descr="magnifier"/>
            <p:cNvPicPr preferRelativeResize="0"/>
            <p:nvPr/>
          </p:nvPicPr>
          <p:blipFill rotWithShape="1">
            <a:blip r:embed="rId2">
              <a:alphaModFix/>
            </a:blip>
            <a:srcRect l="2981" t="9550" r="22512" b="14605"/>
            <a:stretch/>
          </p:blipFill>
          <p:spPr>
            <a:xfrm>
              <a:off x="0" y="1145"/>
              <a:ext cx="2801" cy="2138"/>
            </a:xfrm>
            <a:prstGeom prst="rect">
              <a:avLst/>
            </a:prstGeom>
            <a:noFill/>
            <a:ln>
              <a:noFill/>
            </a:ln>
          </p:spPr>
        </p:pic>
        <p:sp>
          <p:nvSpPr>
            <p:cNvPr id="43" name="Google Shape;43;p20"/>
            <p:cNvSpPr/>
            <p:nvPr/>
          </p:nvSpPr>
          <p:spPr>
            <a:xfrm flipH="1">
              <a:off x="913" y="1313"/>
              <a:ext cx="1762" cy="1737"/>
            </a:xfrm>
            <a:prstGeom prst="ellipse">
              <a:avLst/>
            </a:prstGeom>
            <a:gradFill>
              <a:gsLst>
                <a:gs pos="0">
                  <a:srgbClr val="DDDDDD">
                    <a:alpha val="83921"/>
                  </a:srgbClr>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44" name="Google Shape;44;p20"/>
            <p:cNvSpPr txBox="1"/>
            <p:nvPr/>
          </p:nvSpPr>
          <p:spPr>
            <a:xfrm>
              <a:off x="890" y="1816"/>
              <a:ext cx="1821" cy="76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8E1500"/>
                  </a:solidFill>
                  <a:latin typeface="Arial"/>
                  <a:ea typeface="Arial"/>
                  <a:cs typeface="Arial"/>
                  <a:sym typeface="Arial"/>
                </a:rPr>
                <a:t>Team</a:t>
              </a:r>
              <a:br>
                <a:rPr lang="en-US" sz="1200" b="1" i="0" u="none" strike="noStrike" cap="none">
                  <a:solidFill>
                    <a:srgbClr val="8E1500"/>
                  </a:solidFill>
                  <a:latin typeface="Arial"/>
                  <a:ea typeface="Arial"/>
                  <a:cs typeface="Arial"/>
                  <a:sym typeface="Arial"/>
                </a:rPr>
              </a:br>
              <a:r>
                <a:rPr lang="en-US" sz="1200" b="1" i="0" u="none" strike="noStrike" cap="none">
                  <a:solidFill>
                    <a:srgbClr val="8E1500"/>
                  </a:solidFill>
                  <a:latin typeface="Arial"/>
                  <a:ea typeface="Arial"/>
                  <a:cs typeface="Arial"/>
                  <a:sym typeface="Arial"/>
                </a:rPr>
                <a:t>Meeting</a:t>
              </a:r>
              <a:endParaRPr sz="1400" b="0" i="0" u="none" strike="noStrike" cap="none">
                <a:solidFill>
                  <a:srgbClr val="000000"/>
                </a:solidFill>
                <a:latin typeface="Arial"/>
                <a:ea typeface="Arial"/>
                <a:cs typeface="Arial"/>
                <a:sym typeface="Arial"/>
              </a:endParaRPr>
            </a:p>
          </p:txBody>
        </p:sp>
        <p:sp>
          <p:nvSpPr>
            <p:cNvPr id="45" name="Google Shape;45;p20"/>
            <p:cNvSpPr/>
            <p:nvPr/>
          </p:nvSpPr>
          <p:spPr>
            <a:xfrm>
              <a:off x="880" y="1304"/>
              <a:ext cx="1816" cy="1808"/>
            </a:xfrm>
            <a:prstGeom prst="ellipse">
              <a:avLst/>
            </a:prstGeom>
            <a:noFill/>
            <a:ln w="28575" cap="flat" cmpd="sng">
              <a:solidFill>
                <a:srgbClr val="33333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grpSp>
      <p:sp>
        <p:nvSpPr>
          <p:cNvPr id="46" name="Google Shape;46;p20"/>
          <p:cNvSpPr txBox="1">
            <a:spLocks noGrp="1"/>
          </p:cNvSpPr>
          <p:nvPr>
            <p:ph type="body" idx="1"/>
          </p:nvPr>
        </p:nvSpPr>
        <p:spPr>
          <a:xfrm>
            <a:off x="2057400" y="923925"/>
            <a:ext cx="6913563" cy="378142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400"/>
              <a:buNone/>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o"/>
              <a:defRPr/>
            </a:lvl3pPr>
            <a:lvl4pPr marL="1828800" lvl="3" indent="-342900" algn="l">
              <a:lnSpc>
                <a:spcPct val="100000"/>
              </a:lnSpc>
              <a:spcBef>
                <a:spcPts val="0"/>
              </a:spcBef>
              <a:spcAft>
                <a:spcPts val="0"/>
              </a:spcAft>
              <a:buSzPts val="1800"/>
              <a:buChar char="▪"/>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body" idx="2"/>
          </p:nvPr>
        </p:nvSpPr>
        <p:spPr>
          <a:xfrm>
            <a:off x="4572000" y="57150"/>
            <a:ext cx="4398964" cy="155575"/>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0"/>
              </a:spcBef>
              <a:spcAft>
                <a:spcPts val="0"/>
              </a:spcAft>
              <a:buSzPts val="1400"/>
              <a:buNone/>
              <a:defRPr sz="1200" i="1">
                <a:solidFill>
                  <a:schemeClr val="accent1"/>
                </a:solidFill>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o"/>
              <a:defRPr/>
            </a:lvl3pPr>
            <a:lvl4pPr marL="1828800" lvl="3" indent="-342900" algn="l">
              <a:lnSpc>
                <a:spcPct val="100000"/>
              </a:lnSpc>
              <a:spcBef>
                <a:spcPts val="0"/>
              </a:spcBef>
              <a:spcAft>
                <a:spcPts val="0"/>
              </a:spcAft>
              <a:buSzPts val="1800"/>
              <a:buChar char="▪"/>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readcrumb Only">
  <p:cSld name="Breadcrumb Only">
    <p:spTree>
      <p:nvGrpSpPr>
        <p:cNvPr id="1" name="Shape 48"/>
        <p:cNvGrpSpPr/>
        <p:nvPr/>
      </p:nvGrpSpPr>
      <p:grpSpPr>
        <a:xfrm>
          <a:off x="0" y="0"/>
          <a:ext cx="0" cy="0"/>
          <a:chOff x="0" y="0"/>
          <a:chExt cx="0" cy="0"/>
        </a:xfrm>
      </p:grpSpPr>
      <p:sp>
        <p:nvSpPr>
          <p:cNvPr id="49" name="Google Shape;49;p21"/>
          <p:cNvSpPr txBox="1">
            <a:spLocks noGrp="1"/>
          </p:cNvSpPr>
          <p:nvPr>
            <p:ph type="ftr" idx="11"/>
          </p:nvPr>
        </p:nvSpPr>
        <p:spPr>
          <a:xfrm>
            <a:off x="2743200" y="4767263"/>
            <a:ext cx="56388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sldNum" idx="12"/>
          </p:nvPr>
        </p:nvSpPr>
        <p:spPr>
          <a:xfrm>
            <a:off x="8458200" y="4767263"/>
            <a:ext cx="51308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1" name="Google Shape;51;p21"/>
          <p:cNvSpPr txBox="1">
            <a:spLocks noGrp="1"/>
          </p:cNvSpPr>
          <p:nvPr>
            <p:ph type="body" idx="1"/>
          </p:nvPr>
        </p:nvSpPr>
        <p:spPr>
          <a:xfrm>
            <a:off x="4572000" y="57150"/>
            <a:ext cx="4398964" cy="155575"/>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0"/>
              </a:spcBef>
              <a:spcAft>
                <a:spcPts val="0"/>
              </a:spcAft>
              <a:buSzPts val="1400"/>
              <a:buNone/>
              <a:defRPr sz="1200" i="1">
                <a:solidFill>
                  <a:schemeClr val="dk1"/>
                </a:solidFill>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o"/>
              <a:defRPr/>
            </a:lvl3pPr>
            <a:lvl4pPr marL="1828800" lvl="3" indent="-342900" algn="l">
              <a:lnSpc>
                <a:spcPct val="100000"/>
              </a:lnSpc>
              <a:spcBef>
                <a:spcPts val="0"/>
              </a:spcBef>
              <a:spcAft>
                <a:spcPts val="0"/>
              </a:spcAft>
              <a:buSzPts val="1800"/>
              <a:buChar char="▪"/>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2"/>
        <p:cNvGrpSpPr/>
        <p:nvPr/>
      </p:nvGrpSpPr>
      <p:grpSpPr>
        <a:xfrm>
          <a:off x="0" y="0"/>
          <a:ext cx="0" cy="0"/>
          <a:chOff x="0" y="0"/>
          <a:chExt cx="0" cy="0"/>
        </a:xfrm>
      </p:grpSpPr>
      <p:sp>
        <p:nvSpPr>
          <p:cNvPr id="53" name="Google Shape;53;p22"/>
          <p:cNvSpPr txBox="1">
            <a:spLocks noGrp="1"/>
          </p:cNvSpPr>
          <p:nvPr>
            <p:ph type="title"/>
          </p:nvPr>
        </p:nvSpPr>
        <p:spPr>
          <a:xfrm>
            <a:off x="628649" y="1"/>
            <a:ext cx="7886700" cy="994172"/>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b="1"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2"/>
          <p:cNvSpPr txBox="1">
            <a:spLocks noGrp="1"/>
          </p:cNvSpPr>
          <p:nvPr>
            <p:ph type="body" idx="1"/>
          </p:nvPr>
        </p:nvSpPr>
        <p:spPr>
          <a:xfrm>
            <a:off x="628650" y="1157743"/>
            <a:ext cx="7886700" cy="311807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400"/>
              <a:buNone/>
              <a:defRPr b="0" i="0">
                <a:latin typeface="Arial"/>
                <a:ea typeface="Arial"/>
                <a:cs typeface="Arial"/>
                <a:sym typeface="Arial"/>
              </a:defRPr>
            </a:lvl1pPr>
            <a:lvl2pPr marL="914400" lvl="1" indent="-330200" algn="l">
              <a:lnSpc>
                <a:spcPct val="100000"/>
              </a:lnSpc>
              <a:spcBef>
                <a:spcPts val="0"/>
              </a:spcBef>
              <a:spcAft>
                <a:spcPts val="0"/>
              </a:spcAft>
              <a:buSzPts val="1600"/>
              <a:buChar char="•"/>
              <a:defRPr b="0" i="0">
                <a:latin typeface="Arial"/>
                <a:ea typeface="Arial"/>
                <a:cs typeface="Arial"/>
                <a:sym typeface="Arial"/>
              </a:defRPr>
            </a:lvl2pPr>
            <a:lvl3pPr marL="1371600" lvl="2" indent="-317500" algn="l">
              <a:lnSpc>
                <a:spcPct val="100000"/>
              </a:lnSpc>
              <a:spcBef>
                <a:spcPts val="0"/>
              </a:spcBef>
              <a:spcAft>
                <a:spcPts val="0"/>
              </a:spcAft>
              <a:buSzPts val="1400"/>
              <a:buChar char="o"/>
              <a:defRPr b="0" i="0">
                <a:latin typeface="Arial"/>
                <a:ea typeface="Arial"/>
                <a:cs typeface="Arial"/>
                <a:sym typeface="Arial"/>
              </a:defRPr>
            </a:lvl3pPr>
            <a:lvl4pPr marL="1828800" lvl="3" indent="-317500" algn="l">
              <a:lnSpc>
                <a:spcPct val="100000"/>
              </a:lnSpc>
              <a:spcBef>
                <a:spcPts val="0"/>
              </a:spcBef>
              <a:spcAft>
                <a:spcPts val="0"/>
              </a:spcAft>
              <a:buSzPts val="1400"/>
              <a:buChar char="▪"/>
              <a:defRPr b="0" i="0">
                <a:latin typeface="Arial"/>
                <a:ea typeface="Arial"/>
                <a:cs typeface="Arial"/>
                <a:sym typeface="Arial"/>
              </a:defRPr>
            </a:lvl4pPr>
            <a:lvl5pPr marL="2286000" lvl="4" indent="-228600" algn="l">
              <a:lnSpc>
                <a:spcPct val="100000"/>
              </a:lnSpc>
              <a:spcBef>
                <a:spcPts val="0"/>
              </a:spcBef>
              <a:spcAft>
                <a:spcPts val="0"/>
              </a:spcAft>
              <a:buSzPts val="1400"/>
              <a:buNone/>
              <a:defRPr b="0" i="0">
                <a:latin typeface="Arial"/>
                <a:ea typeface="Arial"/>
                <a:cs typeface="Arial"/>
                <a:sym typeface="Arial"/>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sldNum" idx="12"/>
          </p:nvPr>
        </p:nvSpPr>
        <p:spPr>
          <a:xfrm>
            <a:off x="8458200" y="4767263"/>
            <a:ext cx="51308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56" name="Google Shape;56;p22"/>
          <p:cNvCxnSpPr/>
          <p:nvPr/>
        </p:nvCxnSpPr>
        <p:spPr>
          <a:xfrm>
            <a:off x="685800" y="1008085"/>
            <a:ext cx="8458200" cy="0"/>
          </a:xfrm>
          <a:prstGeom prst="straightConnector1">
            <a:avLst/>
          </a:prstGeom>
          <a:noFill/>
          <a:ln w="38100" cap="flat" cmpd="sng">
            <a:solidFill>
              <a:srgbClr val="D2D2D2"/>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p:nvPr/>
        </p:nvSpPr>
        <p:spPr>
          <a:xfrm rot="10800000" flipH="1">
            <a:off x="0" y="4705348"/>
            <a:ext cx="9144001" cy="444021"/>
          </a:xfrm>
          <a:prstGeom prst="rect">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1" name="Google Shape;11;p15"/>
          <p:cNvCxnSpPr/>
          <p:nvPr/>
        </p:nvCxnSpPr>
        <p:spPr>
          <a:xfrm>
            <a:off x="101600" y="247386"/>
            <a:ext cx="8869680" cy="0"/>
          </a:xfrm>
          <a:prstGeom prst="straightConnector1">
            <a:avLst/>
          </a:prstGeom>
          <a:noFill/>
          <a:ln w="25400" cap="flat" cmpd="sng">
            <a:solidFill>
              <a:schemeClr val="accent1"/>
            </a:solidFill>
            <a:prstDash val="solid"/>
            <a:round/>
            <a:headEnd type="none" w="sm" len="sm"/>
            <a:tailEnd type="none" w="sm" len="sm"/>
          </a:ln>
        </p:spPr>
      </p:cxnSp>
      <p:sp>
        <p:nvSpPr>
          <p:cNvPr id="12" name="Google Shape;12;p15"/>
          <p:cNvSpPr txBox="1">
            <a:spLocks noGrp="1"/>
          </p:cNvSpPr>
          <p:nvPr>
            <p:ph type="title"/>
          </p:nvPr>
        </p:nvSpPr>
        <p:spPr>
          <a:xfrm>
            <a:off x="101600" y="280025"/>
            <a:ext cx="8869680" cy="54864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0000"/>
              </a:buClr>
              <a:buSzPts val="1400"/>
              <a:buFont typeface="Arial"/>
              <a:buNone/>
              <a:defRPr sz="1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15"/>
          <p:cNvSpPr txBox="1">
            <a:spLocks noGrp="1"/>
          </p:cNvSpPr>
          <p:nvPr>
            <p:ph type="ftr" idx="11"/>
          </p:nvPr>
        </p:nvSpPr>
        <p:spPr>
          <a:xfrm>
            <a:off x="2743200" y="4767263"/>
            <a:ext cx="5638800" cy="27463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5"/>
          <p:cNvSpPr txBox="1">
            <a:spLocks noGrp="1"/>
          </p:cNvSpPr>
          <p:nvPr>
            <p:ph type="sldNum" idx="12"/>
          </p:nvPr>
        </p:nvSpPr>
        <p:spPr>
          <a:xfrm>
            <a:off x="8458200" y="4767263"/>
            <a:ext cx="513080" cy="2746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5"/>
          <p:cNvSpPr txBox="1">
            <a:spLocks noGrp="1"/>
          </p:cNvSpPr>
          <p:nvPr>
            <p:ph type="body" idx="1"/>
          </p:nvPr>
        </p:nvSpPr>
        <p:spPr>
          <a:xfrm>
            <a:off x="101600" y="895350"/>
            <a:ext cx="8869680" cy="3810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1pPr>
            <a:lvl2pPr marL="914400" marR="0" lvl="1" indent="-330200" algn="l" rtl="0">
              <a:lnSpc>
                <a:spcPct val="100000"/>
              </a:lnSpc>
              <a:spcBef>
                <a:spcPts val="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Courier New"/>
              <a:buChar char="o"/>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Noto Sans Symbols"/>
              <a:buChar char="▪"/>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6" name="Google Shape;16;p15"/>
          <p:cNvPicPr preferRelativeResize="0"/>
          <p:nvPr/>
        </p:nvPicPr>
        <p:blipFill rotWithShape="1">
          <a:blip r:embed="rId9">
            <a:alphaModFix/>
          </a:blip>
          <a:srcRect/>
          <a:stretch/>
        </p:blipFill>
        <p:spPr>
          <a:xfrm>
            <a:off x="-71121" y="4678452"/>
            <a:ext cx="2844942" cy="47548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kaggle.com/datasets/deepcontractor/aircraft-accidents-failures-hijacks-datase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_rels/slide1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kaggle.com/datasets/saadharoon27/airlines-datase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
          <p:cNvSpPr txBox="1">
            <a:spLocks noGrp="1"/>
          </p:cNvSpPr>
          <p:nvPr>
            <p:ph type="title"/>
          </p:nvPr>
        </p:nvSpPr>
        <p:spPr>
          <a:xfrm>
            <a:off x="1447800" y="571500"/>
            <a:ext cx="6248400" cy="1314450"/>
          </a:xfrm>
          <a:prstGeom prst="rect">
            <a:avLst/>
          </a:prstGeom>
          <a:noFill/>
          <a:ln>
            <a:noFill/>
          </a:ln>
        </p:spPr>
        <p:txBody>
          <a:bodyPr spcFirstLastPara="1" wrap="square" lIns="91425" tIns="45700" rIns="91425" bIns="45700" anchor="ctr" anchorCtr="0">
            <a:normAutofit/>
          </a:bodyPr>
          <a:lstStyle/>
          <a:p>
            <a:pPr marL="0" lvl="0" indent="0" algn="ctr" rtl="0">
              <a:lnSpc>
                <a:spcPct val="150000"/>
              </a:lnSpc>
              <a:spcBef>
                <a:spcPts val="0"/>
              </a:spcBef>
              <a:spcAft>
                <a:spcPts val="0"/>
              </a:spcAft>
              <a:buSzPts val="1400"/>
              <a:buNone/>
            </a:pPr>
            <a:r>
              <a:rPr lang="en-US" sz="2400"/>
              <a:t>DEPA </a:t>
            </a:r>
            <a:r>
              <a:rPr lang="en-US" sz="2400">
                <a:solidFill>
                  <a:schemeClr val="dk1"/>
                </a:solidFill>
              </a:rPr>
              <a:t>Project – Airline Analysis</a:t>
            </a:r>
            <a:endParaRPr sz="2400"/>
          </a:p>
        </p:txBody>
      </p:sp>
      <p:sp>
        <p:nvSpPr>
          <p:cNvPr id="63" name="Google Shape;63;p1"/>
          <p:cNvSpPr txBox="1">
            <a:spLocks noGrp="1"/>
          </p:cNvSpPr>
          <p:nvPr>
            <p:ph type="subTitle" idx="1"/>
          </p:nvPr>
        </p:nvSpPr>
        <p:spPr>
          <a:xfrm>
            <a:off x="3429000" y="2266950"/>
            <a:ext cx="1981200" cy="2022000"/>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150000"/>
              </a:lnSpc>
              <a:spcBef>
                <a:spcPts val="0"/>
              </a:spcBef>
              <a:spcAft>
                <a:spcPts val="0"/>
              </a:spcAft>
              <a:buClr>
                <a:schemeClr val="dk2"/>
              </a:buClr>
              <a:buSzPct val="28870"/>
              <a:buFont typeface="Arial"/>
              <a:buNone/>
            </a:pPr>
            <a:r>
              <a:rPr lang="en-US" sz="1600" b="1"/>
              <a:t>Team 2</a:t>
            </a:r>
            <a:endParaRPr/>
          </a:p>
          <a:p>
            <a:pPr marL="0" lvl="0" indent="0" algn="ctr" rtl="0">
              <a:lnSpc>
                <a:spcPct val="150000"/>
              </a:lnSpc>
              <a:spcBef>
                <a:spcPts val="0"/>
              </a:spcBef>
              <a:spcAft>
                <a:spcPts val="0"/>
              </a:spcAft>
              <a:buClr>
                <a:schemeClr val="dk2"/>
              </a:buClr>
              <a:buSzPct val="28870"/>
              <a:buFont typeface="Arial"/>
              <a:buNone/>
            </a:pPr>
            <a:r>
              <a:rPr lang="en-US" sz="1600" err="1"/>
              <a:t>Ningxin</a:t>
            </a:r>
            <a:r>
              <a:rPr lang="en-US" sz="1600"/>
              <a:t> Kong</a:t>
            </a:r>
          </a:p>
          <a:p>
            <a:pPr marL="0" lvl="0" indent="0" algn="ctr" rtl="0">
              <a:lnSpc>
                <a:spcPct val="150000"/>
              </a:lnSpc>
              <a:spcBef>
                <a:spcPts val="0"/>
              </a:spcBef>
              <a:spcAft>
                <a:spcPts val="0"/>
              </a:spcAft>
              <a:buClr>
                <a:schemeClr val="dk2"/>
              </a:buClr>
              <a:buSzPct val="28870"/>
              <a:buFont typeface="Arial"/>
              <a:buNone/>
            </a:pPr>
            <a:r>
              <a:rPr lang="en-US" sz="1600" err="1"/>
              <a:t>Huaiyuan</a:t>
            </a:r>
            <a:r>
              <a:rPr lang="en-US" sz="1600"/>
              <a:t> Fan</a:t>
            </a:r>
            <a:endParaRPr sz="1600"/>
          </a:p>
          <a:p>
            <a:pPr marL="0" lvl="0" indent="0" algn="ctr" rtl="0">
              <a:lnSpc>
                <a:spcPct val="150000"/>
              </a:lnSpc>
              <a:spcBef>
                <a:spcPts val="0"/>
              </a:spcBef>
              <a:spcAft>
                <a:spcPts val="0"/>
              </a:spcAft>
              <a:buClr>
                <a:schemeClr val="dk2"/>
              </a:buClr>
              <a:buSzPct val="28870"/>
              <a:buFont typeface="Arial"/>
              <a:buNone/>
            </a:pPr>
            <a:r>
              <a:rPr lang="en-US" sz="1600"/>
              <a:t>Xulin Chen</a:t>
            </a:r>
            <a:endParaRPr sz="1600"/>
          </a:p>
          <a:p>
            <a:pPr marL="0" lvl="0" indent="0" algn="ctr" rtl="0">
              <a:lnSpc>
                <a:spcPct val="150000"/>
              </a:lnSpc>
              <a:spcBef>
                <a:spcPts val="0"/>
              </a:spcBef>
              <a:spcAft>
                <a:spcPts val="0"/>
              </a:spcAft>
              <a:buClr>
                <a:schemeClr val="dk2"/>
              </a:buClr>
              <a:buSzPct val="28870"/>
              <a:buFont typeface="Arial"/>
              <a:buNone/>
            </a:pPr>
            <a:endParaRPr/>
          </a:p>
          <a:p>
            <a:pPr marL="0" lvl="0" indent="0" algn="ctr" rtl="0">
              <a:lnSpc>
                <a:spcPct val="150000"/>
              </a:lnSpc>
              <a:spcBef>
                <a:spcPts val="0"/>
              </a:spcBef>
              <a:spcAft>
                <a:spcPts val="0"/>
              </a:spcAft>
              <a:buClr>
                <a:schemeClr val="dk2"/>
              </a:buClr>
              <a:buSzPct val="28870"/>
              <a:buFont typeface="Arial"/>
              <a:buNone/>
            </a:pPr>
            <a:r>
              <a:rPr lang="en-US"/>
              <a:t>December 7</a:t>
            </a:r>
            <a:r>
              <a:rPr lang="en-US" baseline="30000"/>
              <a:t>th</a:t>
            </a:r>
            <a:r>
              <a:rPr lang="en-US"/>
              <a:t>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29ef681dcd0_0_0"/>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
        <p:nvSpPr>
          <p:cNvPr id="111" name="Google Shape;111;g29ef681dcd0_0_0"/>
          <p:cNvSpPr txBox="1">
            <a:spLocks noGrp="1"/>
          </p:cNvSpPr>
          <p:nvPr>
            <p:ph type="body" idx="1"/>
          </p:nvPr>
        </p:nvSpPr>
        <p:spPr>
          <a:xfrm>
            <a:off x="4572000" y="57150"/>
            <a:ext cx="4398900" cy="155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endParaRPr/>
          </a:p>
        </p:txBody>
      </p:sp>
      <p:sp>
        <p:nvSpPr>
          <p:cNvPr id="117" name="Google Shape;117;g29ef681dcd0_0_0"/>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Autofit/>
          </a:bodyPr>
          <a:lstStyle/>
          <a:p>
            <a:pPr>
              <a:buSzPts val="990"/>
            </a:pPr>
            <a:r>
              <a:rPr lang="en-US"/>
              <a:t>Accident Dataset EDA: Data Source</a:t>
            </a:r>
          </a:p>
        </p:txBody>
      </p:sp>
      <p:graphicFrame>
        <p:nvGraphicFramePr>
          <p:cNvPr id="5" name="Google Shape;91;p3">
            <a:extLst>
              <a:ext uri="{FF2B5EF4-FFF2-40B4-BE49-F238E27FC236}">
                <a16:creationId xmlns:a16="http://schemas.microsoft.com/office/drawing/2014/main" id="{A4E3232B-A10B-7BE4-E76C-73A0D2E9684A}"/>
              </a:ext>
            </a:extLst>
          </p:cNvPr>
          <p:cNvGraphicFramePr/>
          <p:nvPr>
            <p:extLst>
              <p:ext uri="{D42A27DB-BD31-4B8C-83A1-F6EECF244321}">
                <p14:modId xmlns:p14="http://schemas.microsoft.com/office/powerpoint/2010/main" val="119040096"/>
              </p:ext>
            </p:extLst>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Introduction</a:t>
                      </a:r>
                      <a:endParaRPr sz="800" u="none" strike="noStrike" cap="none">
                        <a:solidFill>
                          <a:schemeClr val="bg2"/>
                        </a:solidFill>
                      </a:endParaRPr>
                    </a:p>
                  </a:txBody>
                  <a:tcPr marL="91450" marR="91450" marT="36000" marB="36000">
                    <a:lnR w="12700" cap="flat" cmpd="sng">
                      <a:solidFill>
                        <a:schemeClr val="dk1"/>
                      </a:solidFill>
                      <a:prstDash val="solid"/>
                      <a:round/>
                      <a:headEnd type="none" w="sm" len="sm"/>
                      <a:tailEnd type="none" w="sm" len="sm"/>
                    </a:lnR>
                    <a:no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1"/>
                          </a:solidFill>
                        </a:rPr>
                        <a:t>EDA</a:t>
                      </a:r>
                      <a:endParaRPr sz="800" u="none" strike="noStrike" cap="none">
                        <a:solidFill>
                          <a:schemeClr val="bg1"/>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tx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ETL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Data Model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Revenue Analysis</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Delay Analysis</a:t>
                      </a:r>
                      <a:endParaRPr sz="800" u="none" strike="noStrike" cap="none">
                        <a:solidFill>
                          <a:srgbClr val="000000"/>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sp>
        <p:nvSpPr>
          <p:cNvPr id="8" name="TextBox 7">
            <a:extLst>
              <a:ext uri="{FF2B5EF4-FFF2-40B4-BE49-F238E27FC236}">
                <a16:creationId xmlns:a16="http://schemas.microsoft.com/office/drawing/2014/main" id="{55FB69A7-40F3-3646-8895-FD7FFFF163A1}"/>
              </a:ext>
            </a:extLst>
          </p:cNvPr>
          <p:cNvSpPr txBox="1"/>
          <p:nvPr/>
        </p:nvSpPr>
        <p:spPr>
          <a:xfrm>
            <a:off x="474667" y="1479872"/>
            <a:ext cx="8277115"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bg2"/>
                </a:solidFill>
              </a:rPr>
              <a:t>Data Description: </a:t>
            </a:r>
            <a:r>
              <a:rPr lang="en-US" sz="2000">
                <a:solidFill>
                  <a:schemeClr val="bg2"/>
                </a:solidFill>
              </a:rPr>
              <a:t>Worldwide accidents and hijackings involving airliners (12+ passengers), corporate jets and military transport aircraft since 1919.</a:t>
            </a:r>
          </a:p>
          <a:p>
            <a:r>
              <a:rPr lang="en-US" sz="2400" b="1"/>
              <a:t>Data Source: </a:t>
            </a:r>
            <a:r>
              <a:rPr lang="en-US" sz="1800">
                <a:hlinkClick r:id="rId3"/>
              </a:rPr>
              <a:t>https://www.kaggle.com/datasets/deepcontractor/aircraft-accidents-failures-hijacks-dataset</a:t>
            </a:r>
            <a:endParaRPr lang="en-US" sz="1800"/>
          </a:p>
        </p:txBody>
      </p:sp>
    </p:spTree>
    <p:extLst>
      <p:ext uri="{BB962C8B-B14F-4D97-AF65-F5344CB8AC3E}">
        <p14:creationId xmlns:p14="http://schemas.microsoft.com/office/powerpoint/2010/main" val="3802660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29ef681dcd0_0_0"/>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a:t>
            </a:fld>
            <a:endParaRPr/>
          </a:p>
        </p:txBody>
      </p:sp>
      <p:sp>
        <p:nvSpPr>
          <p:cNvPr id="111" name="Google Shape;111;g29ef681dcd0_0_0"/>
          <p:cNvSpPr txBox="1">
            <a:spLocks noGrp="1"/>
          </p:cNvSpPr>
          <p:nvPr>
            <p:ph type="body" idx="1"/>
          </p:nvPr>
        </p:nvSpPr>
        <p:spPr>
          <a:xfrm>
            <a:off x="4572000" y="57150"/>
            <a:ext cx="4398900" cy="155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endParaRPr/>
          </a:p>
        </p:txBody>
      </p:sp>
      <p:sp>
        <p:nvSpPr>
          <p:cNvPr id="117" name="Google Shape;117;g29ef681dcd0_0_0"/>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Autofit/>
          </a:bodyPr>
          <a:lstStyle/>
          <a:p>
            <a:pPr>
              <a:buSzPts val="990"/>
            </a:pPr>
            <a:r>
              <a:rPr lang="en-US"/>
              <a:t>Accident Dataset EDA: Data Shape</a:t>
            </a:r>
          </a:p>
        </p:txBody>
      </p:sp>
      <p:graphicFrame>
        <p:nvGraphicFramePr>
          <p:cNvPr id="5" name="Google Shape;91;p3">
            <a:extLst>
              <a:ext uri="{FF2B5EF4-FFF2-40B4-BE49-F238E27FC236}">
                <a16:creationId xmlns:a16="http://schemas.microsoft.com/office/drawing/2014/main" id="{A4E3232B-A10B-7BE4-E76C-73A0D2E9684A}"/>
              </a:ext>
            </a:extLst>
          </p:cNvPr>
          <p:cNvGraphicFramePr/>
          <p:nvPr>
            <p:extLst>
              <p:ext uri="{D42A27DB-BD31-4B8C-83A1-F6EECF244321}">
                <p14:modId xmlns:p14="http://schemas.microsoft.com/office/powerpoint/2010/main" val="3903711392"/>
              </p:ext>
            </p:extLst>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Introduction</a:t>
                      </a:r>
                      <a:endParaRPr sz="800" u="none" strike="noStrike" cap="none">
                        <a:solidFill>
                          <a:schemeClr val="bg2"/>
                        </a:solidFill>
                      </a:endParaRPr>
                    </a:p>
                  </a:txBody>
                  <a:tcPr marL="91450" marR="91450" marT="36000" marB="36000">
                    <a:lnR w="12700" cap="flat" cmpd="sng">
                      <a:solidFill>
                        <a:schemeClr val="dk1"/>
                      </a:solidFill>
                      <a:prstDash val="solid"/>
                      <a:round/>
                      <a:headEnd type="none" w="sm" len="sm"/>
                      <a:tailEnd type="none" w="sm" len="sm"/>
                    </a:lnR>
                    <a:no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1"/>
                          </a:solidFill>
                        </a:rPr>
                        <a:t>EDA</a:t>
                      </a:r>
                      <a:endParaRPr sz="800" u="none" strike="noStrike" cap="none">
                        <a:solidFill>
                          <a:schemeClr val="bg1"/>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tx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ETL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Data Model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Revenue Analysis</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Delay Analysis</a:t>
                      </a:r>
                      <a:endParaRPr sz="800" u="none" strike="noStrike" cap="none">
                        <a:solidFill>
                          <a:srgbClr val="000000"/>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pic>
        <p:nvPicPr>
          <p:cNvPr id="3" name="Picture 2" descr="A screenshot of a computer program&#10;&#10;Description automatically generated">
            <a:extLst>
              <a:ext uri="{FF2B5EF4-FFF2-40B4-BE49-F238E27FC236}">
                <a16:creationId xmlns:a16="http://schemas.microsoft.com/office/drawing/2014/main" id="{50FBB12F-9BA7-2F7E-08B8-2A744DD58659}"/>
              </a:ext>
            </a:extLst>
          </p:cNvPr>
          <p:cNvPicPr>
            <a:picLocks noChangeAspect="1"/>
          </p:cNvPicPr>
          <p:nvPr/>
        </p:nvPicPr>
        <p:blipFill rotWithShape="1">
          <a:blip r:embed="rId3"/>
          <a:srcRect t="11402" b="154"/>
          <a:stretch/>
        </p:blipFill>
        <p:spPr>
          <a:xfrm>
            <a:off x="6990478" y="1382741"/>
            <a:ext cx="1590675" cy="2892510"/>
          </a:xfrm>
          <a:prstGeom prst="rect">
            <a:avLst/>
          </a:prstGeom>
        </p:spPr>
      </p:pic>
      <p:sp>
        <p:nvSpPr>
          <p:cNvPr id="4" name="TextBox 3">
            <a:extLst>
              <a:ext uri="{FF2B5EF4-FFF2-40B4-BE49-F238E27FC236}">
                <a16:creationId xmlns:a16="http://schemas.microsoft.com/office/drawing/2014/main" id="{409B61C4-C85A-CAB9-845B-05FC14A08EDC}"/>
              </a:ext>
            </a:extLst>
          </p:cNvPr>
          <p:cNvSpPr txBox="1"/>
          <p:nvPr/>
        </p:nvSpPr>
        <p:spPr>
          <a:xfrm>
            <a:off x="346981" y="796017"/>
            <a:ext cx="677431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Count of Columns:</a:t>
            </a:r>
            <a:r>
              <a:rPr lang="en-US"/>
              <a:t> There are </a:t>
            </a:r>
            <a:r>
              <a:rPr lang="en-US" b="1"/>
              <a:t>23 Attributes and 23,519 Records </a:t>
            </a:r>
            <a:r>
              <a:rPr lang="en-US"/>
              <a:t>in the Accident Dataset and Datatype for </a:t>
            </a:r>
            <a:r>
              <a:rPr lang="en-US" b="1"/>
              <a:t>all columns besides Fatalities</a:t>
            </a:r>
            <a:r>
              <a:rPr lang="en-US"/>
              <a:t> (</a:t>
            </a:r>
            <a:r>
              <a:rPr lang="en-US" b="1"/>
              <a:t>Int</a:t>
            </a:r>
            <a:r>
              <a:rPr lang="en-US"/>
              <a:t>) are </a:t>
            </a:r>
            <a:r>
              <a:rPr lang="en-US" b="1"/>
              <a:t>strings </a:t>
            </a:r>
          </a:p>
        </p:txBody>
      </p:sp>
      <p:pic>
        <p:nvPicPr>
          <p:cNvPr id="7" name="Picture 6" descr="A screenshot of a computer&#10;&#10;Description automatically generated">
            <a:extLst>
              <a:ext uri="{FF2B5EF4-FFF2-40B4-BE49-F238E27FC236}">
                <a16:creationId xmlns:a16="http://schemas.microsoft.com/office/drawing/2014/main" id="{85295E8E-5333-5A3D-A901-CBF3D265ED13}"/>
              </a:ext>
            </a:extLst>
          </p:cNvPr>
          <p:cNvPicPr>
            <a:picLocks noChangeAspect="1"/>
          </p:cNvPicPr>
          <p:nvPr/>
        </p:nvPicPr>
        <p:blipFill>
          <a:blip r:embed="rId4"/>
          <a:stretch>
            <a:fillRect/>
          </a:stretch>
        </p:blipFill>
        <p:spPr>
          <a:xfrm>
            <a:off x="455158" y="1380421"/>
            <a:ext cx="5815012" cy="3035804"/>
          </a:xfrm>
          <a:prstGeom prst="rect">
            <a:avLst/>
          </a:prstGeom>
        </p:spPr>
      </p:pic>
    </p:spTree>
    <p:extLst>
      <p:ext uri="{BB962C8B-B14F-4D97-AF65-F5344CB8AC3E}">
        <p14:creationId xmlns:p14="http://schemas.microsoft.com/office/powerpoint/2010/main" val="449046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29ef681dcd0_0_0"/>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
        <p:nvSpPr>
          <p:cNvPr id="111" name="Google Shape;111;g29ef681dcd0_0_0"/>
          <p:cNvSpPr txBox="1">
            <a:spLocks noGrp="1"/>
          </p:cNvSpPr>
          <p:nvPr>
            <p:ph type="body" idx="1"/>
          </p:nvPr>
        </p:nvSpPr>
        <p:spPr>
          <a:xfrm>
            <a:off x="4572000" y="57150"/>
            <a:ext cx="4398900" cy="155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endParaRPr/>
          </a:p>
        </p:txBody>
      </p:sp>
      <p:sp>
        <p:nvSpPr>
          <p:cNvPr id="117" name="Google Shape;117;g29ef681dcd0_0_0"/>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Autofit/>
          </a:bodyPr>
          <a:lstStyle/>
          <a:p>
            <a:r>
              <a:rPr lang="en-US"/>
              <a:t>Accident Dataset EDA: Data Characteristics</a:t>
            </a:r>
          </a:p>
        </p:txBody>
      </p:sp>
      <p:graphicFrame>
        <p:nvGraphicFramePr>
          <p:cNvPr id="5" name="Google Shape;91;p3">
            <a:extLst>
              <a:ext uri="{FF2B5EF4-FFF2-40B4-BE49-F238E27FC236}">
                <a16:creationId xmlns:a16="http://schemas.microsoft.com/office/drawing/2014/main" id="{A4E3232B-A10B-7BE4-E76C-73A0D2E9684A}"/>
              </a:ext>
            </a:extLst>
          </p:cNvPr>
          <p:cNvGraphicFramePr/>
          <p:nvPr>
            <p:extLst>
              <p:ext uri="{D42A27DB-BD31-4B8C-83A1-F6EECF244321}">
                <p14:modId xmlns:p14="http://schemas.microsoft.com/office/powerpoint/2010/main" val="3695955392"/>
              </p:ext>
            </p:extLst>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Introduction</a:t>
                      </a:r>
                      <a:endParaRPr sz="800" u="none" strike="noStrike" cap="none">
                        <a:solidFill>
                          <a:schemeClr val="bg2"/>
                        </a:solidFill>
                      </a:endParaRPr>
                    </a:p>
                  </a:txBody>
                  <a:tcPr marL="91450" marR="91450" marT="36000" marB="36000">
                    <a:lnR w="12700" cap="flat" cmpd="sng">
                      <a:solidFill>
                        <a:schemeClr val="dk1"/>
                      </a:solidFill>
                      <a:prstDash val="solid"/>
                      <a:round/>
                      <a:headEnd type="none" w="sm" len="sm"/>
                      <a:tailEnd type="none" w="sm" len="sm"/>
                    </a:lnR>
                    <a:no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1"/>
                          </a:solidFill>
                        </a:rPr>
                        <a:t>EDA</a:t>
                      </a:r>
                      <a:endParaRPr sz="800" u="none" strike="noStrike" cap="none">
                        <a:solidFill>
                          <a:schemeClr val="bg1"/>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tx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ETL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Data Model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Revenue Analysis</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Delay Analysis</a:t>
                      </a:r>
                      <a:endParaRPr sz="800" u="none" strike="noStrike" cap="none">
                        <a:solidFill>
                          <a:srgbClr val="000000"/>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sp>
        <p:nvSpPr>
          <p:cNvPr id="4" name="TextBox 3">
            <a:extLst>
              <a:ext uri="{FF2B5EF4-FFF2-40B4-BE49-F238E27FC236}">
                <a16:creationId xmlns:a16="http://schemas.microsoft.com/office/drawing/2014/main" id="{409B61C4-C85A-CAB9-845B-05FC14A08EDC}"/>
              </a:ext>
            </a:extLst>
          </p:cNvPr>
          <p:cNvSpPr txBox="1"/>
          <p:nvPr/>
        </p:nvSpPr>
        <p:spPr>
          <a:xfrm>
            <a:off x="346981" y="943995"/>
            <a:ext cx="51108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2"/>
                </a:solidFill>
              </a:rPr>
              <a:t>Data Completeness</a:t>
            </a:r>
            <a:r>
              <a:rPr lang="en-US"/>
              <a:t>: 6 attributes have substantial null values</a:t>
            </a:r>
          </a:p>
        </p:txBody>
      </p:sp>
      <p:pic>
        <p:nvPicPr>
          <p:cNvPr id="2" name="Picture 1" descr="A bar chart with text on it&#10;&#10;Description automatically generated">
            <a:extLst>
              <a:ext uri="{FF2B5EF4-FFF2-40B4-BE49-F238E27FC236}">
                <a16:creationId xmlns:a16="http://schemas.microsoft.com/office/drawing/2014/main" id="{FB94A11B-9A2E-72F9-D5E9-C089C18543F6}"/>
              </a:ext>
            </a:extLst>
          </p:cNvPr>
          <p:cNvPicPr>
            <a:picLocks noChangeAspect="1"/>
          </p:cNvPicPr>
          <p:nvPr/>
        </p:nvPicPr>
        <p:blipFill rotWithShape="1">
          <a:blip r:embed="rId3"/>
          <a:srcRect l="5914" r="-90" b="-401"/>
          <a:stretch/>
        </p:blipFill>
        <p:spPr>
          <a:xfrm>
            <a:off x="485774" y="1413592"/>
            <a:ext cx="5365807" cy="2561267"/>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0B32E627-E594-1F52-D532-9EEB0610E5F3}"/>
              </a:ext>
            </a:extLst>
          </p:cNvPr>
          <p:cNvPicPr>
            <a:picLocks noChangeAspect="1"/>
          </p:cNvPicPr>
          <p:nvPr/>
        </p:nvPicPr>
        <p:blipFill>
          <a:blip r:embed="rId4"/>
          <a:stretch>
            <a:fillRect/>
          </a:stretch>
        </p:blipFill>
        <p:spPr>
          <a:xfrm>
            <a:off x="6572591" y="942294"/>
            <a:ext cx="2162856" cy="3258912"/>
          </a:xfrm>
          <a:prstGeom prst="rect">
            <a:avLst/>
          </a:prstGeom>
        </p:spPr>
      </p:pic>
      <p:sp>
        <p:nvSpPr>
          <p:cNvPr id="8" name="TextBox 7">
            <a:extLst>
              <a:ext uri="{FF2B5EF4-FFF2-40B4-BE49-F238E27FC236}">
                <a16:creationId xmlns:a16="http://schemas.microsoft.com/office/drawing/2014/main" id="{E92FCC6F-88D4-738A-2CD9-61001B1D470A}"/>
              </a:ext>
            </a:extLst>
          </p:cNvPr>
          <p:cNvSpPr txBox="1"/>
          <p:nvPr/>
        </p:nvSpPr>
        <p:spPr>
          <a:xfrm>
            <a:off x="2357437" y="4321968"/>
            <a:ext cx="162061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Missingno</a:t>
            </a:r>
            <a:r>
              <a:rPr lang="en-US"/>
              <a:t> Visual</a:t>
            </a:r>
          </a:p>
        </p:txBody>
      </p:sp>
      <p:sp>
        <p:nvSpPr>
          <p:cNvPr id="10" name="TextBox 9">
            <a:extLst>
              <a:ext uri="{FF2B5EF4-FFF2-40B4-BE49-F238E27FC236}">
                <a16:creationId xmlns:a16="http://schemas.microsoft.com/office/drawing/2014/main" id="{855A6880-8407-7DED-6F57-8B3E5B5A5CDD}"/>
              </a:ext>
            </a:extLst>
          </p:cNvPr>
          <p:cNvSpPr txBox="1"/>
          <p:nvPr/>
        </p:nvSpPr>
        <p:spPr>
          <a:xfrm>
            <a:off x="6301809" y="4321968"/>
            <a:ext cx="27074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Null values (%) of each attribute</a:t>
            </a:r>
          </a:p>
        </p:txBody>
      </p:sp>
      <p:sp>
        <p:nvSpPr>
          <p:cNvPr id="15" name="Rectangle: Rounded Corners 14">
            <a:extLst>
              <a:ext uri="{FF2B5EF4-FFF2-40B4-BE49-F238E27FC236}">
                <a16:creationId xmlns:a16="http://schemas.microsoft.com/office/drawing/2014/main" id="{E200F543-5154-322C-238F-8052B6E565AD}"/>
              </a:ext>
            </a:extLst>
          </p:cNvPr>
          <p:cNvSpPr/>
          <p:nvPr/>
        </p:nvSpPr>
        <p:spPr>
          <a:xfrm>
            <a:off x="3520848" y="974612"/>
            <a:ext cx="1836964" cy="250030"/>
          </a:xfrm>
          <a:prstGeom prst="roundRect">
            <a:avLst/>
          </a:prstGeom>
          <a:noFill/>
          <a:ln>
            <a:solidFill>
              <a:schemeClr val="tx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4D5BBF8-DA15-4FB4-4A26-6F5CDA71A0C4}"/>
              </a:ext>
            </a:extLst>
          </p:cNvPr>
          <p:cNvSpPr/>
          <p:nvPr/>
        </p:nvSpPr>
        <p:spPr>
          <a:xfrm>
            <a:off x="6628379" y="1270567"/>
            <a:ext cx="1831860" cy="142873"/>
          </a:xfrm>
          <a:prstGeom prst="rect">
            <a:avLst/>
          </a:prstGeom>
          <a:noFill/>
          <a:ln>
            <a:solidFill>
              <a:schemeClr val="tx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F58C0E1-F9E0-03E2-8ADE-757057B41CEF}"/>
              </a:ext>
            </a:extLst>
          </p:cNvPr>
          <p:cNvSpPr/>
          <p:nvPr/>
        </p:nvSpPr>
        <p:spPr>
          <a:xfrm>
            <a:off x="6628379" y="2280897"/>
            <a:ext cx="1831860" cy="142873"/>
          </a:xfrm>
          <a:prstGeom prst="rect">
            <a:avLst/>
          </a:prstGeom>
          <a:noFill/>
          <a:ln>
            <a:solidFill>
              <a:schemeClr val="tx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C1E2ED3-8728-B638-2618-67A50CDCA2C0}"/>
              </a:ext>
            </a:extLst>
          </p:cNvPr>
          <p:cNvSpPr/>
          <p:nvPr/>
        </p:nvSpPr>
        <p:spPr>
          <a:xfrm>
            <a:off x="6628379" y="2571750"/>
            <a:ext cx="1831860" cy="142873"/>
          </a:xfrm>
          <a:prstGeom prst="rect">
            <a:avLst/>
          </a:prstGeom>
          <a:noFill/>
          <a:ln>
            <a:solidFill>
              <a:schemeClr val="tx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1EBF110-74FF-3CD7-8C45-EDD9E043ED51}"/>
              </a:ext>
            </a:extLst>
          </p:cNvPr>
          <p:cNvSpPr/>
          <p:nvPr/>
        </p:nvSpPr>
        <p:spPr>
          <a:xfrm>
            <a:off x="6628379" y="3209585"/>
            <a:ext cx="1831860" cy="142873"/>
          </a:xfrm>
          <a:prstGeom prst="rect">
            <a:avLst/>
          </a:prstGeom>
          <a:noFill/>
          <a:ln>
            <a:solidFill>
              <a:schemeClr val="tx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B3B8A93-73F8-8135-02F4-34DBC36E31C8}"/>
              </a:ext>
            </a:extLst>
          </p:cNvPr>
          <p:cNvSpPr/>
          <p:nvPr/>
        </p:nvSpPr>
        <p:spPr>
          <a:xfrm>
            <a:off x="6628379" y="3719853"/>
            <a:ext cx="1831860" cy="255131"/>
          </a:xfrm>
          <a:prstGeom prst="rect">
            <a:avLst/>
          </a:prstGeom>
          <a:noFill/>
          <a:ln>
            <a:solidFill>
              <a:schemeClr val="tx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9193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29ef681dcd0_0_0"/>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
        <p:nvSpPr>
          <p:cNvPr id="111" name="Google Shape;111;g29ef681dcd0_0_0"/>
          <p:cNvSpPr txBox="1">
            <a:spLocks noGrp="1"/>
          </p:cNvSpPr>
          <p:nvPr>
            <p:ph type="body" idx="1"/>
          </p:nvPr>
        </p:nvSpPr>
        <p:spPr>
          <a:xfrm>
            <a:off x="4572000" y="57150"/>
            <a:ext cx="4398900" cy="155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endParaRPr/>
          </a:p>
        </p:txBody>
      </p:sp>
      <p:sp>
        <p:nvSpPr>
          <p:cNvPr id="117" name="Google Shape;117;g29ef681dcd0_0_0"/>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Autofit/>
          </a:bodyPr>
          <a:lstStyle/>
          <a:p>
            <a:r>
              <a:rPr lang="en-US"/>
              <a:t>Accident Dataset EDA: Data Cleaning &amp; Key Fields</a:t>
            </a:r>
          </a:p>
        </p:txBody>
      </p:sp>
      <p:graphicFrame>
        <p:nvGraphicFramePr>
          <p:cNvPr id="5" name="Google Shape;91;p3">
            <a:extLst>
              <a:ext uri="{FF2B5EF4-FFF2-40B4-BE49-F238E27FC236}">
                <a16:creationId xmlns:a16="http://schemas.microsoft.com/office/drawing/2014/main" id="{A4E3232B-A10B-7BE4-E76C-73A0D2E9684A}"/>
              </a:ext>
            </a:extLst>
          </p:cNvPr>
          <p:cNvGraphicFramePr/>
          <p:nvPr>
            <p:extLst>
              <p:ext uri="{D42A27DB-BD31-4B8C-83A1-F6EECF244321}">
                <p14:modId xmlns:p14="http://schemas.microsoft.com/office/powerpoint/2010/main" val="2162821832"/>
              </p:ext>
            </p:extLst>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Introduction</a:t>
                      </a:r>
                      <a:endParaRPr sz="800" u="none" strike="noStrike" cap="none">
                        <a:solidFill>
                          <a:schemeClr val="bg2"/>
                        </a:solidFill>
                      </a:endParaRPr>
                    </a:p>
                  </a:txBody>
                  <a:tcPr marL="91450" marR="91450" marT="36000" marB="36000">
                    <a:lnR w="12700" cap="flat" cmpd="sng">
                      <a:solidFill>
                        <a:schemeClr val="dk1"/>
                      </a:solidFill>
                      <a:prstDash val="solid"/>
                      <a:round/>
                      <a:headEnd type="none" w="sm" len="sm"/>
                      <a:tailEnd type="none" w="sm" len="sm"/>
                    </a:lnR>
                    <a:no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1"/>
                          </a:solidFill>
                        </a:rPr>
                        <a:t>EDA</a:t>
                      </a:r>
                      <a:endParaRPr sz="800" u="none" strike="noStrike" cap="none">
                        <a:solidFill>
                          <a:schemeClr val="bg1"/>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tx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ETL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Data Model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Revenue Analysis</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Delay Analysis</a:t>
                      </a:r>
                      <a:endParaRPr sz="800" u="none" strike="noStrike" cap="none">
                        <a:solidFill>
                          <a:srgbClr val="000000"/>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endParaRPr sz="800" u="none" strike="noStrike" cap="none">
                        <a:solidFill>
                          <a:srgbClr val="000000"/>
                        </a:solidFill>
                      </a:endParaRP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sp>
        <p:nvSpPr>
          <p:cNvPr id="3" name="TextBox 2">
            <a:extLst>
              <a:ext uri="{FF2B5EF4-FFF2-40B4-BE49-F238E27FC236}">
                <a16:creationId xmlns:a16="http://schemas.microsoft.com/office/drawing/2014/main" id="{2BF5B48F-69DC-850A-631D-4B0DCF7E0A3F}"/>
              </a:ext>
            </a:extLst>
          </p:cNvPr>
          <p:cNvSpPr txBox="1"/>
          <p:nvPr/>
        </p:nvSpPr>
        <p:spPr>
          <a:xfrm>
            <a:off x="413316" y="739887"/>
            <a:ext cx="649876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After removal of </a:t>
            </a:r>
            <a:r>
              <a:rPr lang="en-US" b="1"/>
              <a:t>redundant attributes</a:t>
            </a:r>
            <a:r>
              <a:rPr lang="en-US"/>
              <a:t> and </a:t>
            </a:r>
            <a:r>
              <a:rPr lang="en-US" b="1"/>
              <a:t>attributes with substantial null values</a:t>
            </a:r>
            <a:r>
              <a:rPr lang="en-US"/>
              <a:t>, Dataset contains </a:t>
            </a:r>
            <a:r>
              <a:rPr lang="en-US" b="1"/>
              <a:t>13 columns. 484 </a:t>
            </a:r>
            <a:r>
              <a:rPr lang="en-US"/>
              <a:t>useful records remained</a:t>
            </a:r>
            <a:r>
              <a:rPr lang="en-US" b="1"/>
              <a:t> </a:t>
            </a:r>
            <a:r>
              <a:rPr lang="en-US"/>
              <a:t>to match with Airline Dataset records and analyze on commercial aviation records only.</a:t>
            </a:r>
          </a:p>
        </p:txBody>
      </p:sp>
      <p:pic>
        <p:nvPicPr>
          <p:cNvPr id="4" name="Picture 3" descr="A screenshot of a computer screen&#10;&#10;Description automatically generated">
            <a:extLst>
              <a:ext uri="{FF2B5EF4-FFF2-40B4-BE49-F238E27FC236}">
                <a16:creationId xmlns:a16="http://schemas.microsoft.com/office/drawing/2014/main" id="{8A852798-789F-DBC8-EBE9-5B595324E10C}"/>
              </a:ext>
            </a:extLst>
          </p:cNvPr>
          <p:cNvPicPr>
            <a:picLocks noChangeAspect="1"/>
          </p:cNvPicPr>
          <p:nvPr/>
        </p:nvPicPr>
        <p:blipFill>
          <a:blip r:embed="rId3"/>
          <a:stretch>
            <a:fillRect/>
          </a:stretch>
        </p:blipFill>
        <p:spPr>
          <a:xfrm>
            <a:off x="317387" y="1725064"/>
            <a:ext cx="6223226" cy="2637366"/>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54198F0F-B34A-EB4B-FF37-9549EC50B1CF}"/>
              </a:ext>
            </a:extLst>
          </p:cNvPr>
          <p:cNvPicPr>
            <a:picLocks noChangeAspect="1"/>
          </p:cNvPicPr>
          <p:nvPr/>
        </p:nvPicPr>
        <p:blipFill>
          <a:blip r:embed="rId4"/>
          <a:stretch>
            <a:fillRect/>
          </a:stretch>
        </p:blipFill>
        <p:spPr>
          <a:xfrm>
            <a:off x="6751864" y="1877249"/>
            <a:ext cx="2294165" cy="2338101"/>
          </a:xfrm>
          <a:prstGeom prst="rect">
            <a:avLst/>
          </a:prstGeom>
        </p:spPr>
      </p:pic>
    </p:spTree>
    <p:extLst>
      <p:ext uri="{BB962C8B-B14F-4D97-AF65-F5344CB8AC3E}">
        <p14:creationId xmlns:p14="http://schemas.microsoft.com/office/powerpoint/2010/main" val="2855687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29ef681dcd0_0_0"/>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
        <p:nvSpPr>
          <p:cNvPr id="111" name="Google Shape;111;g29ef681dcd0_0_0"/>
          <p:cNvSpPr txBox="1">
            <a:spLocks noGrp="1"/>
          </p:cNvSpPr>
          <p:nvPr>
            <p:ph type="body" idx="1"/>
          </p:nvPr>
        </p:nvSpPr>
        <p:spPr>
          <a:xfrm>
            <a:off x="4572000" y="57150"/>
            <a:ext cx="4398900" cy="155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endParaRPr/>
          </a:p>
        </p:txBody>
      </p:sp>
      <p:sp>
        <p:nvSpPr>
          <p:cNvPr id="117" name="Google Shape;117;g29ef681dcd0_0_0"/>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Autofit/>
          </a:bodyPr>
          <a:lstStyle/>
          <a:p>
            <a:r>
              <a:rPr lang="en-US"/>
              <a:t>Accident Dataset EDA: Attribute Importance Level</a:t>
            </a:r>
            <a:endParaRPr lang="en-US" b="0"/>
          </a:p>
        </p:txBody>
      </p:sp>
      <p:graphicFrame>
        <p:nvGraphicFramePr>
          <p:cNvPr id="5" name="Google Shape;91;p3">
            <a:extLst>
              <a:ext uri="{FF2B5EF4-FFF2-40B4-BE49-F238E27FC236}">
                <a16:creationId xmlns:a16="http://schemas.microsoft.com/office/drawing/2014/main" id="{A4E3232B-A10B-7BE4-E76C-73A0D2E9684A}"/>
              </a:ext>
            </a:extLst>
          </p:cNvPr>
          <p:cNvGraphicFramePr/>
          <p:nvPr>
            <p:extLst>
              <p:ext uri="{D42A27DB-BD31-4B8C-83A1-F6EECF244321}">
                <p14:modId xmlns:p14="http://schemas.microsoft.com/office/powerpoint/2010/main" val="3117888216"/>
              </p:ext>
            </p:extLst>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Introduction</a:t>
                      </a:r>
                      <a:endParaRPr sz="800" u="none" strike="noStrike" cap="none">
                        <a:solidFill>
                          <a:schemeClr val="bg2"/>
                        </a:solidFill>
                      </a:endParaRPr>
                    </a:p>
                  </a:txBody>
                  <a:tcPr marL="91450" marR="91450" marT="36000" marB="36000">
                    <a:lnR w="12700" cap="flat" cmpd="sng">
                      <a:solidFill>
                        <a:schemeClr val="dk1"/>
                      </a:solidFill>
                      <a:prstDash val="solid"/>
                      <a:round/>
                      <a:headEnd type="none" w="sm" len="sm"/>
                      <a:tailEnd type="none" w="sm" len="sm"/>
                    </a:lnR>
                    <a:no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1"/>
                          </a:solidFill>
                        </a:rPr>
                        <a:t>EDA</a:t>
                      </a:r>
                      <a:endParaRPr sz="800" u="none" strike="noStrike" cap="none">
                        <a:solidFill>
                          <a:schemeClr val="bg1"/>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tx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ETL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Data Model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Revenue Analysis</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Delay Analysis</a:t>
                      </a:r>
                      <a:endParaRPr sz="800" u="none" strike="noStrike" cap="none">
                        <a:solidFill>
                          <a:srgbClr val="000000"/>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endParaRPr sz="800" u="none" strike="noStrike" cap="none">
                        <a:solidFill>
                          <a:srgbClr val="000000"/>
                        </a:solidFill>
                      </a:endParaRP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sp>
        <p:nvSpPr>
          <p:cNvPr id="3" name="TextBox 2">
            <a:extLst>
              <a:ext uri="{FF2B5EF4-FFF2-40B4-BE49-F238E27FC236}">
                <a16:creationId xmlns:a16="http://schemas.microsoft.com/office/drawing/2014/main" id="{2BF5B48F-69DC-850A-631D-4B0DCF7E0A3F}"/>
              </a:ext>
            </a:extLst>
          </p:cNvPr>
          <p:cNvSpPr txBox="1"/>
          <p:nvPr/>
        </p:nvSpPr>
        <p:spPr>
          <a:xfrm>
            <a:off x="238961" y="1233896"/>
            <a:ext cx="4939253"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Feature Test indicates attributes that have high importance relation with accident fatalities:</a:t>
            </a:r>
          </a:p>
          <a:p>
            <a:pPr marL="285750" lvl="4" indent="-285750">
              <a:buFont typeface="Courier New"/>
              <a:buChar char="o"/>
            </a:pPr>
            <a:r>
              <a:rPr lang="en-US"/>
              <a:t>Aircraft Damage Type</a:t>
            </a:r>
          </a:p>
          <a:p>
            <a:pPr marL="285750" lvl="4" indent="-285750">
              <a:buFont typeface="Courier New"/>
              <a:buChar char="o"/>
            </a:pPr>
            <a:r>
              <a:rPr lang="en-US"/>
              <a:t>Aircraft Phase</a:t>
            </a:r>
          </a:p>
          <a:p>
            <a:pPr marL="285750" lvl="4" indent="-285750">
              <a:buFont typeface="Courier New"/>
              <a:buChar char="o"/>
            </a:pPr>
            <a:r>
              <a:rPr lang="en-US"/>
              <a:t>Occupants</a:t>
            </a:r>
          </a:p>
          <a:p>
            <a:pPr marL="285750" lvl="4" indent="-285750">
              <a:buFont typeface="Courier New"/>
              <a:buChar char="o"/>
            </a:pPr>
            <a:r>
              <a:rPr lang="en-US"/>
              <a:t>Incident Date</a:t>
            </a:r>
          </a:p>
          <a:p>
            <a:pPr marL="285750" lvl="4" indent="-285750">
              <a:buFont typeface="Courier New"/>
              <a:buChar char="o"/>
            </a:pPr>
            <a:r>
              <a:rPr lang="en-US"/>
              <a:t>Departure Country</a:t>
            </a:r>
          </a:p>
          <a:p>
            <a:pPr marL="285750" lvl="4" indent="-285750">
              <a:buFont typeface="Courier New"/>
              <a:buChar char="o"/>
            </a:pPr>
            <a:r>
              <a:rPr lang="en-US"/>
              <a:t>Destination Country</a:t>
            </a:r>
          </a:p>
          <a:p>
            <a:pPr marL="285750" lvl="4" indent="-285750">
              <a:buFont typeface="Courier New"/>
              <a:buChar char="o"/>
            </a:pPr>
            <a:r>
              <a:rPr lang="en-US"/>
              <a:t>Aircraft Operator</a:t>
            </a:r>
          </a:p>
          <a:p>
            <a:pPr marL="285750" indent="-285750">
              <a:buFont typeface="Arial"/>
              <a:buChar char="•"/>
            </a:pPr>
            <a:endParaRPr lang="en-US"/>
          </a:p>
          <a:p>
            <a:pPr marL="285750" indent="-285750">
              <a:buFont typeface="Arial"/>
              <a:buChar char="•"/>
            </a:pPr>
            <a:endParaRPr lang="en-US"/>
          </a:p>
          <a:p>
            <a:pPr marL="285750" lvl="8" indent="-285750">
              <a:buFont typeface="Wingdings"/>
              <a:buChar char="§"/>
            </a:pPr>
            <a:endParaRPr lang="en-US"/>
          </a:p>
          <a:p>
            <a:endParaRPr lang="en-US"/>
          </a:p>
        </p:txBody>
      </p:sp>
      <p:pic>
        <p:nvPicPr>
          <p:cNvPr id="9" name="Picture 8">
            <a:extLst>
              <a:ext uri="{FF2B5EF4-FFF2-40B4-BE49-F238E27FC236}">
                <a16:creationId xmlns:a16="http://schemas.microsoft.com/office/drawing/2014/main" id="{730F1FFB-79FF-4197-157B-363848734CFB}"/>
              </a:ext>
            </a:extLst>
          </p:cNvPr>
          <p:cNvPicPr>
            <a:picLocks noChangeAspect="1"/>
          </p:cNvPicPr>
          <p:nvPr/>
        </p:nvPicPr>
        <p:blipFill>
          <a:blip r:embed="rId3"/>
          <a:stretch>
            <a:fillRect/>
          </a:stretch>
        </p:blipFill>
        <p:spPr>
          <a:xfrm>
            <a:off x="5035980" y="896000"/>
            <a:ext cx="4036339" cy="3031845"/>
          </a:xfrm>
          <a:prstGeom prst="rect">
            <a:avLst/>
          </a:prstGeom>
        </p:spPr>
      </p:pic>
    </p:spTree>
    <p:extLst>
      <p:ext uri="{BB962C8B-B14F-4D97-AF65-F5344CB8AC3E}">
        <p14:creationId xmlns:p14="http://schemas.microsoft.com/office/powerpoint/2010/main" val="1048346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29ef681dcd0_0_0"/>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
        <p:nvSpPr>
          <p:cNvPr id="111" name="Google Shape;111;g29ef681dcd0_0_0"/>
          <p:cNvSpPr txBox="1">
            <a:spLocks noGrp="1"/>
          </p:cNvSpPr>
          <p:nvPr>
            <p:ph type="body" idx="1"/>
          </p:nvPr>
        </p:nvSpPr>
        <p:spPr>
          <a:xfrm>
            <a:off x="4572000" y="57150"/>
            <a:ext cx="4398900" cy="155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endParaRPr/>
          </a:p>
        </p:txBody>
      </p:sp>
      <p:sp>
        <p:nvSpPr>
          <p:cNvPr id="117" name="Google Shape;117;g29ef681dcd0_0_0"/>
          <p:cNvSpPr txBox="1">
            <a:spLocks noGrp="1"/>
          </p:cNvSpPr>
          <p:nvPr>
            <p:ph type="title"/>
          </p:nvPr>
        </p:nvSpPr>
        <p:spPr>
          <a:xfrm>
            <a:off x="48846" y="187706"/>
            <a:ext cx="8869800" cy="548700"/>
          </a:xfrm>
          <a:prstGeom prst="rect">
            <a:avLst/>
          </a:prstGeom>
          <a:noFill/>
          <a:ln>
            <a:noFill/>
          </a:ln>
        </p:spPr>
        <p:txBody>
          <a:bodyPr spcFirstLastPara="1" wrap="square" lIns="91425" tIns="45700" rIns="91425" bIns="45700" anchor="ctr" anchorCtr="0">
            <a:noAutofit/>
          </a:bodyPr>
          <a:lstStyle/>
          <a:p>
            <a:pPr>
              <a:buSzPts val="990"/>
            </a:pPr>
            <a:r>
              <a:rPr lang="en-US"/>
              <a:t>ETL O</a:t>
            </a:r>
            <a:r>
              <a:rPr lang="en-US" altLang="zh-CN"/>
              <a:t>verview: </a:t>
            </a:r>
            <a:r>
              <a:rPr lang="en-US" altLang="zh-CN">
                <a:solidFill>
                  <a:schemeClr val="tx1"/>
                </a:solidFill>
              </a:rPr>
              <a:t>D</a:t>
            </a:r>
            <a:r>
              <a:rPr lang="en-US">
                <a:solidFill>
                  <a:schemeClr val="tx1"/>
                </a:solidFill>
              </a:rPr>
              <a:t>ata integrity, Compatibility, Relevance</a:t>
            </a:r>
          </a:p>
        </p:txBody>
      </p:sp>
      <p:graphicFrame>
        <p:nvGraphicFramePr>
          <p:cNvPr id="5" name="Google Shape;91;p3">
            <a:extLst>
              <a:ext uri="{FF2B5EF4-FFF2-40B4-BE49-F238E27FC236}">
                <a16:creationId xmlns:a16="http://schemas.microsoft.com/office/drawing/2014/main" id="{A4E3232B-A10B-7BE4-E76C-73A0D2E9684A}"/>
              </a:ext>
            </a:extLst>
          </p:cNvPr>
          <p:cNvGraphicFramePr/>
          <p:nvPr>
            <p:extLst>
              <p:ext uri="{D42A27DB-BD31-4B8C-83A1-F6EECF244321}">
                <p14:modId xmlns:p14="http://schemas.microsoft.com/office/powerpoint/2010/main" val="3852820487"/>
              </p:ext>
            </p:extLst>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Introduction</a:t>
                      </a:r>
                      <a:endParaRPr sz="800" u="none" strike="noStrike" cap="none">
                        <a:solidFill>
                          <a:schemeClr val="bg2"/>
                        </a:solidFill>
                      </a:endParaRPr>
                    </a:p>
                  </a:txBody>
                  <a:tcPr marL="91450" marR="91450" marT="36000" marB="36000">
                    <a:lnR w="12700" cap="flat" cmpd="sng">
                      <a:solidFill>
                        <a:schemeClr val="dk1"/>
                      </a:solidFill>
                      <a:prstDash val="solid"/>
                      <a:round/>
                      <a:headEnd type="none" w="sm" len="sm"/>
                      <a:tailEnd type="none" w="sm" len="sm"/>
                    </a:lnR>
                    <a:no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EDA</a:t>
                      </a:r>
                      <a:endParaRPr sz="800" u="none" strike="noStrike" cap="none">
                        <a:solidFill>
                          <a:schemeClr val="bg2"/>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bg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1"/>
                          </a:solidFill>
                        </a:rPr>
                        <a:t>ETL</a:t>
                      </a:r>
                      <a:endParaRPr sz="800" u="none" strike="noStrike" cap="none">
                        <a:solidFill>
                          <a:schemeClr val="bg1"/>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tx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Data Model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Revenue Analysis</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Delay Analysis</a:t>
                      </a:r>
                      <a:endParaRPr sz="800" u="none" strike="noStrike" cap="none">
                        <a:solidFill>
                          <a:srgbClr val="000000"/>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endParaRPr sz="800" u="none" strike="noStrike" cap="none">
                        <a:solidFill>
                          <a:srgbClr val="000000"/>
                        </a:solidFill>
                      </a:endParaRP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cxnSp>
        <p:nvCxnSpPr>
          <p:cNvPr id="2" name="Google Shape;200;p11">
            <a:extLst>
              <a:ext uri="{FF2B5EF4-FFF2-40B4-BE49-F238E27FC236}">
                <a16:creationId xmlns:a16="http://schemas.microsoft.com/office/drawing/2014/main" id="{03664B7F-22C3-D8AC-F035-C3E069F2F300}"/>
              </a:ext>
            </a:extLst>
          </p:cNvPr>
          <p:cNvCxnSpPr/>
          <p:nvPr/>
        </p:nvCxnSpPr>
        <p:spPr>
          <a:xfrm rot="10800000">
            <a:off x="460515" y="1677483"/>
            <a:ext cx="1" cy="752184"/>
          </a:xfrm>
          <a:prstGeom prst="straightConnector1">
            <a:avLst/>
          </a:prstGeom>
          <a:noFill/>
          <a:ln w="38100" cap="flat" cmpd="sng">
            <a:solidFill>
              <a:srgbClr val="D8D8D8"/>
            </a:solidFill>
            <a:prstDash val="solid"/>
            <a:miter lim="400000"/>
            <a:headEnd type="none" w="sm" len="sm"/>
            <a:tailEnd type="none" w="sm" len="sm"/>
          </a:ln>
        </p:spPr>
      </p:cxnSp>
      <p:cxnSp>
        <p:nvCxnSpPr>
          <p:cNvPr id="3" name="Google Shape;201;p11">
            <a:extLst>
              <a:ext uri="{FF2B5EF4-FFF2-40B4-BE49-F238E27FC236}">
                <a16:creationId xmlns:a16="http://schemas.microsoft.com/office/drawing/2014/main" id="{981FA1F8-9141-898F-8D64-BC3A16751D89}"/>
              </a:ext>
            </a:extLst>
          </p:cNvPr>
          <p:cNvCxnSpPr/>
          <p:nvPr/>
        </p:nvCxnSpPr>
        <p:spPr>
          <a:xfrm rot="10800000">
            <a:off x="2313740" y="1412955"/>
            <a:ext cx="1" cy="752184"/>
          </a:xfrm>
          <a:prstGeom prst="straightConnector1">
            <a:avLst/>
          </a:prstGeom>
          <a:noFill/>
          <a:ln w="38100" cap="flat" cmpd="sng">
            <a:solidFill>
              <a:srgbClr val="D8D8D8"/>
            </a:solidFill>
            <a:prstDash val="solid"/>
            <a:miter lim="400000"/>
            <a:headEnd type="none" w="sm" len="sm"/>
            <a:tailEnd type="none" w="sm" len="sm"/>
          </a:ln>
        </p:spPr>
      </p:cxnSp>
      <p:cxnSp>
        <p:nvCxnSpPr>
          <p:cNvPr id="4" name="Google Shape;202;p11">
            <a:extLst>
              <a:ext uri="{FF2B5EF4-FFF2-40B4-BE49-F238E27FC236}">
                <a16:creationId xmlns:a16="http://schemas.microsoft.com/office/drawing/2014/main" id="{3BC1F185-990E-E30B-D378-B4FB384E247D}"/>
              </a:ext>
            </a:extLst>
          </p:cNvPr>
          <p:cNvCxnSpPr/>
          <p:nvPr/>
        </p:nvCxnSpPr>
        <p:spPr>
          <a:xfrm rot="10800000">
            <a:off x="4166965" y="1141006"/>
            <a:ext cx="1" cy="752184"/>
          </a:xfrm>
          <a:prstGeom prst="straightConnector1">
            <a:avLst/>
          </a:prstGeom>
          <a:noFill/>
          <a:ln w="38100" cap="flat" cmpd="sng">
            <a:solidFill>
              <a:srgbClr val="D8D8D8"/>
            </a:solidFill>
            <a:prstDash val="solid"/>
            <a:miter lim="400000"/>
            <a:headEnd type="none" w="sm" len="sm"/>
            <a:tailEnd type="none" w="sm" len="sm"/>
          </a:ln>
        </p:spPr>
      </p:cxnSp>
      <p:cxnSp>
        <p:nvCxnSpPr>
          <p:cNvPr id="6" name="Google Shape;203;p11">
            <a:extLst>
              <a:ext uri="{FF2B5EF4-FFF2-40B4-BE49-F238E27FC236}">
                <a16:creationId xmlns:a16="http://schemas.microsoft.com/office/drawing/2014/main" id="{004EB98A-69F5-7832-CA62-D575636FB377}"/>
              </a:ext>
            </a:extLst>
          </p:cNvPr>
          <p:cNvCxnSpPr/>
          <p:nvPr/>
        </p:nvCxnSpPr>
        <p:spPr>
          <a:xfrm rot="10800000">
            <a:off x="6020190" y="875519"/>
            <a:ext cx="1" cy="752184"/>
          </a:xfrm>
          <a:prstGeom prst="straightConnector1">
            <a:avLst/>
          </a:prstGeom>
          <a:noFill/>
          <a:ln w="38100" cap="flat" cmpd="sng">
            <a:solidFill>
              <a:srgbClr val="D8D8D8"/>
            </a:solidFill>
            <a:prstDash val="solid"/>
            <a:miter lim="400000"/>
            <a:headEnd type="none" w="sm" len="sm"/>
            <a:tailEnd type="none" w="sm" len="sm"/>
          </a:ln>
        </p:spPr>
      </p:cxnSp>
      <p:sp>
        <p:nvSpPr>
          <p:cNvPr id="7" name="Google Shape;204;p11">
            <a:extLst>
              <a:ext uri="{FF2B5EF4-FFF2-40B4-BE49-F238E27FC236}">
                <a16:creationId xmlns:a16="http://schemas.microsoft.com/office/drawing/2014/main" id="{ADF888FA-FE2F-888E-B1B2-313F457153C2}"/>
              </a:ext>
            </a:extLst>
          </p:cNvPr>
          <p:cNvSpPr/>
          <p:nvPr/>
        </p:nvSpPr>
        <p:spPr>
          <a:xfrm>
            <a:off x="2940220" y="2629169"/>
            <a:ext cx="1854553" cy="266502"/>
          </a:xfrm>
          <a:prstGeom prst="rect">
            <a:avLst/>
          </a:prstGeom>
          <a:solidFill>
            <a:srgbClr val="7E403C"/>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8" name="Google Shape;205;p11">
            <a:extLst>
              <a:ext uri="{FF2B5EF4-FFF2-40B4-BE49-F238E27FC236}">
                <a16:creationId xmlns:a16="http://schemas.microsoft.com/office/drawing/2014/main" id="{4548CDDB-DA24-FB9E-1C47-DE2341156319}"/>
              </a:ext>
            </a:extLst>
          </p:cNvPr>
          <p:cNvSpPr/>
          <p:nvPr/>
        </p:nvSpPr>
        <p:spPr>
          <a:xfrm>
            <a:off x="2281769" y="2162386"/>
            <a:ext cx="658452" cy="733289"/>
          </a:xfrm>
          <a:custGeom>
            <a:avLst/>
            <a:gdLst/>
            <a:ahLst/>
            <a:cxnLst/>
            <a:rect l="l" t="t" r="r" b="b"/>
            <a:pathLst>
              <a:path w="21600" h="21600" extrusionOk="0">
                <a:moveTo>
                  <a:pt x="10" y="0"/>
                </a:moveTo>
                <a:lnTo>
                  <a:pt x="21600" y="13766"/>
                </a:lnTo>
                <a:lnTo>
                  <a:pt x="21600" y="21600"/>
                </a:lnTo>
                <a:lnTo>
                  <a:pt x="0" y="7903"/>
                </a:lnTo>
                <a:lnTo>
                  <a:pt x="10" y="0"/>
                </a:lnTo>
                <a:close/>
              </a:path>
            </a:pathLst>
          </a:custGeom>
          <a:solidFill>
            <a:srgbClr val="5C2C2E"/>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9" name="Google Shape;206;p11">
            <a:extLst>
              <a:ext uri="{FF2B5EF4-FFF2-40B4-BE49-F238E27FC236}">
                <a16:creationId xmlns:a16="http://schemas.microsoft.com/office/drawing/2014/main" id="{3EC35CC8-E68B-F379-EDDD-32D17822C2D6}"/>
              </a:ext>
            </a:extLst>
          </p:cNvPr>
          <p:cNvSpPr/>
          <p:nvPr/>
        </p:nvSpPr>
        <p:spPr>
          <a:xfrm>
            <a:off x="2282376" y="2164462"/>
            <a:ext cx="2511614" cy="466618"/>
          </a:xfrm>
          <a:custGeom>
            <a:avLst/>
            <a:gdLst/>
            <a:ahLst/>
            <a:cxnLst/>
            <a:rect l="l" t="t" r="r" b="b"/>
            <a:pathLst>
              <a:path w="21600" h="21600" extrusionOk="0">
                <a:moveTo>
                  <a:pt x="0" y="0"/>
                </a:moveTo>
                <a:lnTo>
                  <a:pt x="15928" y="64"/>
                </a:lnTo>
                <a:lnTo>
                  <a:pt x="21600" y="21600"/>
                </a:lnTo>
                <a:lnTo>
                  <a:pt x="5652" y="21600"/>
                </a:lnTo>
                <a:lnTo>
                  <a:pt x="0" y="0"/>
                </a:lnTo>
                <a:close/>
              </a:path>
            </a:pathLst>
          </a:custGeom>
          <a:solidFill>
            <a:srgbClr val="9A4E48"/>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10" name="Google Shape;207;p11">
            <a:extLst>
              <a:ext uri="{FF2B5EF4-FFF2-40B4-BE49-F238E27FC236}">
                <a16:creationId xmlns:a16="http://schemas.microsoft.com/office/drawing/2014/main" id="{9016158A-16F9-E493-C9CA-5AABA7B2B96E}"/>
              </a:ext>
            </a:extLst>
          </p:cNvPr>
          <p:cNvSpPr/>
          <p:nvPr/>
        </p:nvSpPr>
        <p:spPr>
          <a:xfrm>
            <a:off x="6636761" y="2097621"/>
            <a:ext cx="1854553" cy="266502"/>
          </a:xfrm>
          <a:prstGeom prst="rect">
            <a:avLst/>
          </a:prstGeom>
          <a:solidFill>
            <a:srgbClr val="757575"/>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11" name="Google Shape;208;p11">
            <a:extLst>
              <a:ext uri="{FF2B5EF4-FFF2-40B4-BE49-F238E27FC236}">
                <a16:creationId xmlns:a16="http://schemas.microsoft.com/office/drawing/2014/main" id="{919F5D49-BF1E-AC2A-2801-1AC13F68BABF}"/>
              </a:ext>
            </a:extLst>
          </p:cNvPr>
          <p:cNvSpPr/>
          <p:nvPr/>
        </p:nvSpPr>
        <p:spPr>
          <a:xfrm>
            <a:off x="5978311" y="1630834"/>
            <a:ext cx="658452" cy="733289"/>
          </a:xfrm>
          <a:custGeom>
            <a:avLst/>
            <a:gdLst/>
            <a:ahLst/>
            <a:cxnLst/>
            <a:rect l="l" t="t" r="r" b="b"/>
            <a:pathLst>
              <a:path w="21600" h="21600" extrusionOk="0">
                <a:moveTo>
                  <a:pt x="10" y="0"/>
                </a:moveTo>
                <a:lnTo>
                  <a:pt x="21600" y="13766"/>
                </a:lnTo>
                <a:lnTo>
                  <a:pt x="21600" y="21600"/>
                </a:lnTo>
                <a:lnTo>
                  <a:pt x="0" y="7903"/>
                </a:lnTo>
                <a:lnTo>
                  <a:pt x="10" y="0"/>
                </a:lnTo>
                <a:close/>
              </a:path>
            </a:pathLst>
          </a:custGeom>
          <a:solidFill>
            <a:srgbClr val="3A3A3A"/>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12" name="Google Shape;209;p11">
            <a:extLst>
              <a:ext uri="{FF2B5EF4-FFF2-40B4-BE49-F238E27FC236}">
                <a16:creationId xmlns:a16="http://schemas.microsoft.com/office/drawing/2014/main" id="{0A3546A6-2204-CCB1-88FC-518E55D4F39E}"/>
              </a:ext>
            </a:extLst>
          </p:cNvPr>
          <p:cNvSpPr/>
          <p:nvPr/>
        </p:nvSpPr>
        <p:spPr>
          <a:xfrm>
            <a:off x="5978917" y="1632915"/>
            <a:ext cx="2511614" cy="466618"/>
          </a:xfrm>
          <a:custGeom>
            <a:avLst/>
            <a:gdLst/>
            <a:ahLst/>
            <a:cxnLst/>
            <a:rect l="l" t="t" r="r" b="b"/>
            <a:pathLst>
              <a:path w="21600" h="21600" extrusionOk="0">
                <a:moveTo>
                  <a:pt x="0" y="0"/>
                </a:moveTo>
                <a:lnTo>
                  <a:pt x="15928" y="64"/>
                </a:lnTo>
                <a:lnTo>
                  <a:pt x="21600" y="21600"/>
                </a:lnTo>
                <a:lnTo>
                  <a:pt x="5652" y="21600"/>
                </a:lnTo>
                <a:lnTo>
                  <a:pt x="0" y="0"/>
                </a:lnTo>
                <a:close/>
              </a:path>
            </a:pathLst>
          </a:custGeom>
          <a:solidFill>
            <a:srgbClr val="D2D2D2"/>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13" name="Google Shape;210;p11">
            <a:extLst>
              <a:ext uri="{FF2B5EF4-FFF2-40B4-BE49-F238E27FC236}">
                <a16:creationId xmlns:a16="http://schemas.microsoft.com/office/drawing/2014/main" id="{BDF7180C-C2CC-EC9E-7C05-906A1B95231A}"/>
              </a:ext>
            </a:extLst>
          </p:cNvPr>
          <p:cNvSpPr/>
          <p:nvPr/>
        </p:nvSpPr>
        <p:spPr>
          <a:xfrm>
            <a:off x="4789465" y="2361197"/>
            <a:ext cx="1854553" cy="266502"/>
          </a:xfrm>
          <a:prstGeom prst="rect">
            <a:avLst/>
          </a:prstGeom>
          <a:solidFill>
            <a:srgbClr val="986156"/>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14" name="Google Shape;211;p11">
            <a:extLst>
              <a:ext uri="{FF2B5EF4-FFF2-40B4-BE49-F238E27FC236}">
                <a16:creationId xmlns:a16="http://schemas.microsoft.com/office/drawing/2014/main" id="{9DEBD057-D252-ED08-CB97-0A840FADC631}"/>
              </a:ext>
            </a:extLst>
          </p:cNvPr>
          <p:cNvSpPr/>
          <p:nvPr/>
        </p:nvSpPr>
        <p:spPr>
          <a:xfrm>
            <a:off x="4131014" y="1894409"/>
            <a:ext cx="658452" cy="733290"/>
          </a:xfrm>
          <a:custGeom>
            <a:avLst/>
            <a:gdLst/>
            <a:ahLst/>
            <a:cxnLst/>
            <a:rect l="l" t="t" r="r" b="b"/>
            <a:pathLst>
              <a:path w="21600" h="21600" extrusionOk="0">
                <a:moveTo>
                  <a:pt x="10" y="0"/>
                </a:moveTo>
                <a:lnTo>
                  <a:pt x="21600" y="13766"/>
                </a:lnTo>
                <a:lnTo>
                  <a:pt x="21600" y="21600"/>
                </a:lnTo>
                <a:lnTo>
                  <a:pt x="0" y="7903"/>
                </a:lnTo>
                <a:lnTo>
                  <a:pt x="10" y="0"/>
                </a:lnTo>
                <a:close/>
              </a:path>
            </a:pathLst>
          </a:custGeom>
          <a:solidFill>
            <a:srgbClr val="653C2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15" name="Google Shape;212;p11">
            <a:extLst>
              <a:ext uri="{FF2B5EF4-FFF2-40B4-BE49-F238E27FC236}">
                <a16:creationId xmlns:a16="http://schemas.microsoft.com/office/drawing/2014/main" id="{69BDFAA0-E326-9652-E86C-DE35F767FB8B}"/>
              </a:ext>
            </a:extLst>
          </p:cNvPr>
          <p:cNvSpPr/>
          <p:nvPr/>
        </p:nvSpPr>
        <p:spPr>
          <a:xfrm>
            <a:off x="4131621" y="1896490"/>
            <a:ext cx="2511614" cy="466618"/>
          </a:xfrm>
          <a:custGeom>
            <a:avLst/>
            <a:gdLst/>
            <a:ahLst/>
            <a:cxnLst/>
            <a:rect l="l" t="t" r="r" b="b"/>
            <a:pathLst>
              <a:path w="21600" h="21600" extrusionOk="0">
                <a:moveTo>
                  <a:pt x="0" y="0"/>
                </a:moveTo>
                <a:lnTo>
                  <a:pt x="15928" y="64"/>
                </a:lnTo>
                <a:lnTo>
                  <a:pt x="21600" y="21600"/>
                </a:lnTo>
                <a:lnTo>
                  <a:pt x="5652" y="21600"/>
                </a:lnTo>
                <a:lnTo>
                  <a:pt x="0" y="0"/>
                </a:lnTo>
                <a:close/>
              </a:path>
            </a:pathLst>
          </a:custGeom>
          <a:solidFill>
            <a:srgbClr val="B2938B"/>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16" name="Google Shape;213;p11">
            <a:extLst>
              <a:ext uri="{FF2B5EF4-FFF2-40B4-BE49-F238E27FC236}">
                <a16:creationId xmlns:a16="http://schemas.microsoft.com/office/drawing/2014/main" id="{5DF5ACB4-A087-2C93-D833-1C4A3645F8F4}"/>
              </a:ext>
            </a:extLst>
          </p:cNvPr>
          <p:cNvSpPr/>
          <p:nvPr/>
        </p:nvSpPr>
        <p:spPr>
          <a:xfrm>
            <a:off x="1092923" y="2890879"/>
            <a:ext cx="1854553" cy="266502"/>
          </a:xfrm>
          <a:prstGeom prst="rect">
            <a:avLst/>
          </a:prstGeom>
          <a:solidFill>
            <a:srgbClr val="600000"/>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17" name="Google Shape;214;p11">
            <a:extLst>
              <a:ext uri="{FF2B5EF4-FFF2-40B4-BE49-F238E27FC236}">
                <a16:creationId xmlns:a16="http://schemas.microsoft.com/office/drawing/2014/main" id="{652BDAEE-9776-84CC-F2AF-2D96CC826600}"/>
              </a:ext>
            </a:extLst>
          </p:cNvPr>
          <p:cNvSpPr/>
          <p:nvPr/>
        </p:nvSpPr>
        <p:spPr>
          <a:xfrm>
            <a:off x="434473" y="2428483"/>
            <a:ext cx="658452" cy="733289"/>
          </a:xfrm>
          <a:custGeom>
            <a:avLst/>
            <a:gdLst/>
            <a:ahLst/>
            <a:cxnLst/>
            <a:rect l="l" t="t" r="r" b="b"/>
            <a:pathLst>
              <a:path w="21600" h="21600" extrusionOk="0">
                <a:moveTo>
                  <a:pt x="10" y="0"/>
                </a:moveTo>
                <a:lnTo>
                  <a:pt x="21600" y="13766"/>
                </a:lnTo>
                <a:lnTo>
                  <a:pt x="21600" y="21600"/>
                </a:lnTo>
                <a:lnTo>
                  <a:pt x="0" y="7903"/>
                </a:lnTo>
                <a:lnTo>
                  <a:pt x="10" y="0"/>
                </a:lnTo>
                <a:close/>
              </a:path>
            </a:pathLst>
          </a:custGeom>
          <a:solidFill>
            <a:srgbClr val="400000"/>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18" name="Google Shape;215;p11">
            <a:extLst>
              <a:ext uri="{FF2B5EF4-FFF2-40B4-BE49-F238E27FC236}">
                <a16:creationId xmlns:a16="http://schemas.microsoft.com/office/drawing/2014/main" id="{543E6C0B-5777-5494-57ED-5C1C04DA2DF5}"/>
              </a:ext>
            </a:extLst>
          </p:cNvPr>
          <p:cNvSpPr/>
          <p:nvPr/>
        </p:nvSpPr>
        <p:spPr>
          <a:xfrm>
            <a:off x="435079" y="2430564"/>
            <a:ext cx="2511613" cy="466618"/>
          </a:xfrm>
          <a:custGeom>
            <a:avLst/>
            <a:gdLst/>
            <a:ahLst/>
            <a:cxnLst/>
            <a:rect l="l" t="t" r="r" b="b"/>
            <a:pathLst>
              <a:path w="21600" h="21600" extrusionOk="0">
                <a:moveTo>
                  <a:pt x="0" y="0"/>
                </a:moveTo>
                <a:lnTo>
                  <a:pt x="15928" y="64"/>
                </a:lnTo>
                <a:lnTo>
                  <a:pt x="21600" y="21600"/>
                </a:lnTo>
                <a:lnTo>
                  <a:pt x="5652" y="21600"/>
                </a:lnTo>
                <a:lnTo>
                  <a:pt x="0" y="0"/>
                </a:lnTo>
                <a:close/>
              </a:path>
            </a:pathLst>
          </a:custGeom>
          <a:solidFill>
            <a:schemeClr val="accent1"/>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grpSp>
        <p:nvGrpSpPr>
          <p:cNvPr id="19" name="Google Shape;216;p11">
            <a:extLst>
              <a:ext uri="{FF2B5EF4-FFF2-40B4-BE49-F238E27FC236}">
                <a16:creationId xmlns:a16="http://schemas.microsoft.com/office/drawing/2014/main" id="{A0CBB562-B743-6D14-DDB3-9B161B4DFFDF}"/>
              </a:ext>
            </a:extLst>
          </p:cNvPr>
          <p:cNvGrpSpPr/>
          <p:nvPr/>
        </p:nvGrpSpPr>
        <p:grpSpPr>
          <a:xfrm>
            <a:off x="1252332" y="1922873"/>
            <a:ext cx="468000" cy="432000"/>
            <a:chOff x="1379962" y="3008547"/>
            <a:chExt cx="583963" cy="416867"/>
          </a:xfrm>
        </p:grpSpPr>
        <p:sp>
          <p:nvSpPr>
            <p:cNvPr id="20" name="Google Shape;217;p11">
              <a:extLst>
                <a:ext uri="{FF2B5EF4-FFF2-40B4-BE49-F238E27FC236}">
                  <a16:creationId xmlns:a16="http://schemas.microsoft.com/office/drawing/2014/main" id="{3CC86FC8-96D9-0F17-3432-F8341F516053}"/>
                </a:ext>
              </a:extLst>
            </p:cNvPr>
            <p:cNvSpPr/>
            <p:nvPr/>
          </p:nvSpPr>
          <p:spPr>
            <a:xfrm>
              <a:off x="1379962" y="3008547"/>
              <a:ext cx="583963" cy="416867"/>
            </a:xfrm>
            <a:prstGeom prst="ellipse">
              <a:avLst/>
            </a:prstGeom>
            <a:solidFill>
              <a:schemeClr val="accent1"/>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4219">
                <a:solidFill>
                  <a:schemeClr val="dk1"/>
                </a:solidFill>
                <a:latin typeface="Lato Light"/>
                <a:ea typeface="Lato Light"/>
                <a:cs typeface="Lato Light"/>
                <a:sym typeface="Lato Light"/>
              </a:endParaRPr>
            </a:p>
          </p:txBody>
        </p:sp>
        <p:sp>
          <p:nvSpPr>
            <p:cNvPr id="21" name="Google Shape;218;p11">
              <a:extLst>
                <a:ext uri="{FF2B5EF4-FFF2-40B4-BE49-F238E27FC236}">
                  <a16:creationId xmlns:a16="http://schemas.microsoft.com/office/drawing/2014/main" id="{9FE3ED74-1CA0-9170-10F6-79A4155E0D55}"/>
                </a:ext>
              </a:extLst>
            </p:cNvPr>
            <p:cNvSpPr/>
            <p:nvPr/>
          </p:nvSpPr>
          <p:spPr>
            <a:xfrm>
              <a:off x="1521150" y="3117854"/>
              <a:ext cx="296554" cy="198254"/>
            </a:xfrm>
            <a:custGeom>
              <a:avLst/>
              <a:gdLst/>
              <a:ahLst/>
              <a:cxnLst/>
              <a:rect l="l" t="t" r="r" b="b"/>
              <a:pathLst>
                <a:path w="899753" h="842603" extrusionOk="0">
                  <a:moveTo>
                    <a:pt x="28575" y="444500"/>
                  </a:moveTo>
                  <a:lnTo>
                    <a:pt x="65686" y="449899"/>
                  </a:lnTo>
                  <a:cubicBezTo>
                    <a:pt x="165490" y="463937"/>
                    <a:pt x="265654" y="472576"/>
                    <a:pt x="366179" y="475816"/>
                  </a:cubicBezTo>
                  <a:lnTo>
                    <a:pt x="366179" y="533047"/>
                  </a:lnTo>
                  <a:lnTo>
                    <a:pt x="535161" y="533047"/>
                  </a:lnTo>
                  <a:lnTo>
                    <a:pt x="535161" y="475816"/>
                  </a:lnTo>
                  <a:cubicBezTo>
                    <a:pt x="635325" y="472576"/>
                    <a:pt x="735850" y="463937"/>
                    <a:pt x="835293" y="449899"/>
                  </a:cubicBezTo>
                  <a:lnTo>
                    <a:pt x="872765" y="444500"/>
                  </a:lnTo>
                  <a:lnTo>
                    <a:pt x="872765" y="769894"/>
                  </a:lnTo>
                  <a:lnTo>
                    <a:pt x="799984" y="842603"/>
                  </a:lnTo>
                  <a:lnTo>
                    <a:pt x="101356" y="842603"/>
                  </a:lnTo>
                  <a:lnTo>
                    <a:pt x="28575" y="769894"/>
                  </a:lnTo>
                  <a:close/>
                  <a:moveTo>
                    <a:pt x="348884" y="56606"/>
                  </a:moveTo>
                  <a:lnTo>
                    <a:pt x="337362" y="68144"/>
                  </a:lnTo>
                  <a:lnTo>
                    <a:pt x="337362" y="112852"/>
                  </a:lnTo>
                  <a:lnTo>
                    <a:pt x="562391" y="112852"/>
                  </a:lnTo>
                  <a:lnTo>
                    <a:pt x="562391" y="68144"/>
                  </a:lnTo>
                  <a:lnTo>
                    <a:pt x="550869" y="56606"/>
                  </a:lnTo>
                  <a:close/>
                  <a:moveTo>
                    <a:pt x="325841" y="0"/>
                  </a:moveTo>
                  <a:lnTo>
                    <a:pt x="573912" y="0"/>
                  </a:lnTo>
                  <a:lnTo>
                    <a:pt x="618558" y="44708"/>
                  </a:lnTo>
                  <a:lnTo>
                    <a:pt x="618558" y="112852"/>
                  </a:lnTo>
                  <a:lnTo>
                    <a:pt x="855108" y="112852"/>
                  </a:lnTo>
                  <a:lnTo>
                    <a:pt x="899753" y="157561"/>
                  </a:lnTo>
                  <a:lnTo>
                    <a:pt x="899753" y="390837"/>
                  </a:lnTo>
                  <a:lnTo>
                    <a:pt x="816943" y="402014"/>
                  </a:lnTo>
                  <a:cubicBezTo>
                    <a:pt x="722971" y="414633"/>
                    <a:pt x="628639" y="422205"/>
                    <a:pt x="534307" y="425089"/>
                  </a:cubicBezTo>
                  <a:lnTo>
                    <a:pt x="534307" y="366320"/>
                  </a:lnTo>
                  <a:lnTo>
                    <a:pt x="365446" y="366320"/>
                  </a:lnTo>
                  <a:lnTo>
                    <a:pt x="365446" y="425089"/>
                  </a:lnTo>
                  <a:cubicBezTo>
                    <a:pt x="271114" y="422205"/>
                    <a:pt x="176782" y="414633"/>
                    <a:pt x="83171" y="402014"/>
                  </a:cubicBezTo>
                  <a:lnTo>
                    <a:pt x="0" y="390837"/>
                  </a:lnTo>
                  <a:lnTo>
                    <a:pt x="0" y="157561"/>
                  </a:lnTo>
                  <a:lnTo>
                    <a:pt x="44646" y="112852"/>
                  </a:lnTo>
                  <a:lnTo>
                    <a:pt x="281195" y="112852"/>
                  </a:lnTo>
                  <a:lnTo>
                    <a:pt x="281195" y="4470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grpSp>
        <p:nvGrpSpPr>
          <p:cNvPr id="22" name="Google Shape;219;p11">
            <a:extLst>
              <a:ext uri="{FF2B5EF4-FFF2-40B4-BE49-F238E27FC236}">
                <a16:creationId xmlns:a16="http://schemas.microsoft.com/office/drawing/2014/main" id="{AC00882A-D90D-608C-37F8-645E86AF008B}"/>
              </a:ext>
            </a:extLst>
          </p:cNvPr>
          <p:cNvGrpSpPr/>
          <p:nvPr/>
        </p:nvGrpSpPr>
        <p:grpSpPr>
          <a:xfrm>
            <a:off x="3070183" y="1651488"/>
            <a:ext cx="468000" cy="432000"/>
            <a:chOff x="3272399" y="2048258"/>
            <a:chExt cx="468000" cy="432000"/>
          </a:xfrm>
        </p:grpSpPr>
        <p:sp>
          <p:nvSpPr>
            <p:cNvPr id="23" name="Google Shape;220;p11">
              <a:extLst>
                <a:ext uri="{FF2B5EF4-FFF2-40B4-BE49-F238E27FC236}">
                  <a16:creationId xmlns:a16="http://schemas.microsoft.com/office/drawing/2014/main" id="{BA83AD04-D7D4-F3EC-7255-0BD6046F9E47}"/>
                </a:ext>
              </a:extLst>
            </p:cNvPr>
            <p:cNvSpPr/>
            <p:nvPr/>
          </p:nvSpPr>
          <p:spPr>
            <a:xfrm>
              <a:off x="3272399" y="2048258"/>
              <a:ext cx="468000" cy="432000"/>
            </a:xfrm>
            <a:prstGeom prst="ellipse">
              <a:avLst/>
            </a:prstGeom>
            <a:solidFill>
              <a:srgbClr val="9A4E4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4" name="Google Shape;221;p11">
              <a:extLst>
                <a:ext uri="{FF2B5EF4-FFF2-40B4-BE49-F238E27FC236}">
                  <a16:creationId xmlns:a16="http://schemas.microsoft.com/office/drawing/2014/main" id="{D83F75CC-D7A2-2D05-9931-CD33715B2673}"/>
                </a:ext>
              </a:extLst>
            </p:cNvPr>
            <p:cNvSpPr/>
            <p:nvPr/>
          </p:nvSpPr>
          <p:spPr>
            <a:xfrm>
              <a:off x="3387569" y="2144719"/>
              <a:ext cx="237660" cy="219379"/>
            </a:xfrm>
            <a:custGeom>
              <a:avLst/>
              <a:gdLst/>
              <a:ahLst/>
              <a:cxnLst/>
              <a:rect l="l" t="t" r="r" b="b"/>
              <a:pathLst>
                <a:path w="899752" h="899754" extrusionOk="0">
                  <a:moveTo>
                    <a:pt x="422275" y="280988"/>
                  </a:moveTo>
                  <a:lnTo>
                    <a:pt x="534627" y="365919"/>
                  </a:lnTo>
                  <a:lnTo>
                    <a:pt x="422275" y="450489"/>
                  </a:lnTo>
                  <a:close/>
                  <a:moveTo>
                    <a:pt x="57150" y="225425"/>
                  </a:moveTo>
                  <a:lnTo>
                    <a:pt x="113290" y="225425"/>
                  </a:lnTo>
                  <a:lnTo>
                    <a:pt x="113290" y="562409"/>
                  </a:lnTo>
                  <a:lnTo>
                    <a:pt x="422420" y="562409"/>
                  </a:lnTo>
                  <a:lnTo>
                    <a:pt x="478560" y="562409"/>
                  </a:lnTo>
                  <a:lnTo>
                    <a:pt x="787690" y="562409"/>
                  </a:lnTo>
                  <a:lnTo>
                    <a:pt x="787690" y="225425"/>
                  </a:lnTo>
                  <a:lnTo>
                    <a:pt x="844190" y="225425"/>
                  </a:lnTo>
                  <a:lnTo>
                    <a:pt x="844190" y="618873"/>
                  </a:lnTo>
                  <a:lnTo>
                    <a:pt x="478560" y="618873"/>
                  </a:lnTo>
                  <a:lnTo>
                    <a:pt x="478560" y="803729"/>
                  </a:lnTo>
                  <a:lnTo>
                    <a:pt x="490436" y="815597"/>
                  </a:lnTo>
                  <a:lnTo>
                    <a:pt x="518146" y="843649"/>
                  </a:lnTo>
                  <a:lnTo>
                    <a:pt x="590840" y="843649"/>
                  </a:lnTo>
                  <a:lnTo>
                    <a:pt x="590840" y="899754"/>
                  </a:lnTo>
                  <a:lnTo>
                    <a:pt x="495114" y="899754"/>
                  </a:lnTo>
                  <a:lnTo>
                    <a:pt x="450490" y="855158"/>
                  </a:lnTo>
                  <a:lnTo>
                    <a:pt x="405866" y="899754"/>
                  </a:lnTo>
                  <a:lnTo>
                    <a:pt x="309780" y="899754"/>
                  </a:lnTo>
                  <a:lnTo>
                    <a:pt x="309780" y="843649"/>
                  </a:lnTo>
                  <a:lnTo>
                    <a:pt x="382475" y="843649"/>
                  </a:lnTo>
                  <a:lnTo>
                    <a:pt x="410904" y="815597"/>
                  </a:lnTo>
                  <a:lnTo>
                    <a:pt x="422420" y="803729"/>
                  </a:lnTo>
                  <a:lnTo>
                    <a:pt x="422420" y="618873"/>
                  </a:lnTo>
                  <a:lnTo>
                    <a:pt x="57150" y="618873"/>
                  </a:lnTo>
                  <a:close/>
                  <a:moveTo>
                    <a:pt x="421804" y="0"/>
                  </a:moveTo>
                  <a:lnTo>
                    <a:pt x="477949" y="0"/>
                  </a:lnTo>
                  <a:lnTo>
                    <a:pt x="477949" y="56380"/>
                  </a:lnTo>
                  <a:lnTo>
                    <a:pt x="899752" y="56380"/>
                  </a:lnTo>
                  <a:lnTo>
                    <a:pt x="899752" y="169501"/>
                  </a:lnTo>
                  <a:lnTo>
                    <a:pt x="0" y="169501"/>
                  </a:lnTo>
                  <a:lnTo>
                    <a:pt x="0" y="56380"/>
                  </a:lnTo>
                  <a:lnTo>
                    <a:pt x="421804" y="5638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grpSp>
        <p:nvGrpSpPr>
          <p:cNvPr id="25" name="Google Shape;222;p11">
            <a:extLst>
              <a:ext uri="{FF2B5EF4-FFF2-40B4-BE49-F238E27FC236}">
                <a16:creationId xmlns:a16="http://schemas.microsoft.com/office/drawing/2014/main" id="{8B6F5ECE-BF3A-A371-4EDE-D77E686CACEF}"/>
              </a:ext>
            </a:extLst>
          </p:cNvPr>
          <p:cNvGrpSpPr/>
          <p:nvPr/>
        </p:nvGrpSpPr>
        <p:grpSpPr>
          <a:xfrm>
            <a:off x="4892384" y="1306586"/>
            <a:ext cx="468000" cy="432000"/>
            <a:chOff x="5094600" y="1902805"/>
            <a:chExt cx="468000" cy="432000"/>
          </a:xfrm>
        </p:grpSpPr>
        <p:sp>
          <p:nvSpPr>
            <p:cNvPr id="26" name="Google Shape;223;p11">
              <a:extLst>
                <a:ext uri="{FF2B5EF4-FFF2-40B4-BE49-F238E27FC236}">
                  <a16:creationId xmlns:a16="http://schemas.microsoft.com/office/drawing/2014/main" id="{5EA3F4B4-9A01-5FC6-B52E-CFD5C483368F}"/>
                </a:ext>
              </a:extLst>
            </p:cNvPr>
            <p:cNvSpPr/>
            <p:nvPr/>
          </p:nvSpPr>
          <p:spPr>
            <a:xfrm>
              <a:off x="5094600" y="1902805"/>
              <a:ext cx="468000" cy="432000"/>
            </a:xfrm>
            <a:prstGeom prst="ellipse">
              <a:avLst/>
            </a:prstGeom>
            <a:solidFill>
              <a:srgbClr val="B2938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27" name="Google Shape;224;p11">
              <a:extLst>
                <a:ext uri="{FF2B5EF4-FFF2-40B4-BE49-F238E27FC236}">
                  <a16:creationId xmlns:a16="http://schemas.microsoft.com/office/drawing/2014/main" id="{155F834D-0CC4-302C-3659-B2B978784C96}"/>
                </a:ext>
              </a:extLst>
            </p:cNvPr>
            <p:cNvSpPr/>
            <p:nvPr/>
          </p:nvSpPr>
          <p:spPr>
            <a:xfrm>
              <a:off x="5209770" y="2029631"/>
              <a:ext cx="237660" cy="178348"/>
            </a:xfrm>
            <a:custGeom>
              <a:avLst/>
              <a:gdLst/>
              <a:ahLst/>
              <a:cxnLst/>
              <a:rect l="l" t="t" r="r" b="b"/>
              <a:pathLst>
                <a:path w="899752" h="731474" extrusionOk="0">
                  <a:moveTo>
                    <a:pt x="0" y="674688"/>
                  </a:moveTo>
                  <a:lnTo>
                    <a:pt x="899752" y="674688"/>
                  </a:lnTo>
                  <a:lnTo>
                    <a:pt x="899752" y="731474"/>
                  </a:lnTo>
                  <a:lnTo>
                    <a:pt x="0" y="731474"/>
                  </a:lnTo>
                  <a:close/>
                  <a:moveTo>
                    <a:pt x="477948" y="0"/>
                  </a:moveTo>
                  <a:lnTo>
                    <a:pt x="646742" y="0"/>
                  </a:lnTo>
                  <a:lnTo>
                    <a:pt x="646742" y="562219"/>
                  </a:lnTo>
                  <a:lnTo>
                    <a:pt x="702886" y="562219"/>
                  </a:lnTo>
                  <a:lnTo>
                    <a:pt x="702886" y="140465"/>
                  </a:lnTo>
                  <a:lnTo>
                    <a:pt x="871680" y="140465"/>
                  </a:lnTo>
                  <a:lnTo>
                    <a:pt x="871680" y="562219"/>
                  </a:lnTo>
                  <a:lnTo>
                    <a:pt x="899752" y="562219"/>
                  </a:lnTo>
                  <a:lnTo>
                    <a:pt x="899752" y="618765"/>
                  </a:lnTo>
                  <a:lnTo>
                    <a:pt x="815176" y="618765"/>
                  </a:lnTo>
                  <a:lnTo>
                    <a:pt x="815176" y="196651"/>
                  </a:lnTo>
                  <a:lnTo>
                    <a:pt x="759031" y="196651"/>
                  </a:lnTo>
                  <a:lnTo>
                    <a:pt x="759031" y="618765"/>
                  </a:lnTo>
                  <a:lnTo>
                    <a:pt x="590597" y="618765"/>
                  </a:lnTo>
                  <a:lnTo>
                    <a:pt x="590597" y="56186"/>
                  </a:lnTo>
                  <a:lnTo>
                    <a:pt x="534093" y="56186"/>
                  </a:lnTo>
                  <a:lnTo>
                    <a:pt x="534093" y="618765"/>
                  </a:lnTo>
                  <a:lnTo>
                    <a:pt x="365659" y="618765"/>
                  </a:lnTo>
                  <a:lnTo>
                    <a:pt x="365659" y="252837"/>
                  </a:lnTo>
                  <a:lnTo>
                    <a:pt x="309155" y="252837"/>
                  </a:lnTo>
                  <a:lnTo>
                    <a:pt x="309155" y="618765"/>
                  </a:lnTo>
                  <a:lnTo>
                    <a:pt x="140721" y="618765"/>
                  </a:lnTo>
                  <a:lnTo>
                    <a:pt x="140721" y="393661"/>
                  </a:lnTo>
                  <a:lnTo>
                    <a:pt x="84217" y="393661"/>
                  </a:lnTo>
                  <a:lnTo>
                    <a:pt x="84217" y="618765"/>
                  </a:lnTo>
                  <a:lnTo>
                    <a:pt x="0" y="618765"/>
                  </a:lnTo>
                  <a:lnTo>
                    <a:pt x="0" y="562219"/>
                  </a:lnTo>
                  <a:lnTo>
                    <a:pt x="28072" y="562219"/>
                  </a:lnTo>
                  <a:lnTo>
                    <a:pt x="28072" y="337476"/>
                  </a:lnTo>
                  <a:lnTo>
                    <a:pt x="196866" y="337476"/>
                  </a:lnTo>
                  <a:lnTo>
                    <a:pt x="196866" y="562219"/>
                  </a:lnTo>
                  <a:lnTo>
                    <a:pt x="253010" y="562219"/>
                  </a:lnTo>
                  <a:lnTo>
                    <a:pt x="253010" y="196651"/>
                  </a:lnTo>
                  <a:lnTo>
                    <a:pt x="421804" y="196651"/>
                  </a:lnTo>
                  <a:lnTo>
                    <a:pt x="421804" y="562219"/>
                  </a:lnTo>
                  <a:lnTo>
                    <a:pt x="477948" y="56221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sp>
        <p:nvSpPr>
          <p:cNvPr id="28" name="Google Shape;225;p11">
            <a:extLst>
              <a:ext uri="{FF2B5EF4-FFF2-40B4-BE49-F238E27FC236}">
                <a16:creationId xmlns:a16="http://schemas.microsoft.com/office/drawing/2014/main" id="{B7DF2284-C58F-1C19-A145-C04C8ECC671B}"/>
              </a:ext>
            </a:extLst>
          </p:cNvPr>
          <p:cNvSpPr txBox="1"/>
          <p:nvPr/>
        </p:nvSpPr>
        <p:spPr>
          <a:xfrm>
            <a:off x="459970" y="1400844"/>
            <a:ext cx="1740002" cy="276959"/>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200" b="1">
                <a:solidFill>
                  <a:schemeClr val="dk2"/>
                </a:solidFill>
                <a:latin typeface="Arial"/>
                <a:ea typeface="Arial"/>
                <a:cs typeface="Arial"/>
                <a:sym typeface="Arial"/>
              </a:rPr>
              <a:t>Data Extraction</a:t>
            </a:r>
            <a:endParaRPr lang="en-US" sz="1050"/>
          </a:p>
        </p:txBody>
      </p:sp>
      <p:sp>
        <p:nvSpPr>
          <p:cNvPr id="29" name="Google Shape;226;p11">
            <a:extLst>
              <a:ext uri="{FF2B5EF4-FFF2-40B4-BE49-F238E27FC236}">
                <a16:creationId xmlns:a16="http://schemas.microsoft.com/office/drawing/2014/main" id="{06B10242-C9DB-D1FA-A600-9045FC91ABD2}"/>
              </a:ext>
            </a:extLst>
          </p:cNvPr>
          <p:cNvSpPr txBox="1"/>
          <p:nvPr/>
        </p:nvSpPr>
        <p:spPr>
          <a:xfrm>
            <a:off x="2315846" y="1159459"/>
            <a:ext cx="1740002" cy="276959"/>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200" b="1">
                <a:solidFill>
                  <a:schemeClr val="dk2"/>
                </a:solidFill>
              </a:rPr>
              <a:t>Variable Selection</a:t>
            </a:r>
            <a:endParaRPr lang="en-US" sz="1050"/>
          </a:p>
        </p:txBody>
      </p:sp>
      <p:sp>
        <p:nvSpPr>
          <p:cNvPr id="30" name="Google Shape;227;p11">
            <a:extLst>
              <a:ext uri="{FF2B5EF4-FFF2-40B4-BE49-F238E27FC236}">
                <a16:creationId xmlns:a16="http://schemas.microsoft.com/office/drawing/2014/main" id="{6976E777-F419-3D2D-908F-80BAD71AF191}"/>
              </a:ext>
            </a:extLst>
          </p:cNvPr>
          <p:cNvSpPr txBox="1"/>
          <p:nvPr/>
        </p:nvSpPr>
        <p:spPr>
          <a:xfrm>
            <a:off x="4165092" y="867271"/>
            <a:ext cx="1740002" cy="276959"/>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200" b="1">
                <a:solidFill>
                  <a:schemeClr val="dk2"/>
                </a:solidFill>
                <a:latin typeface="Arial"/>
                <a:ea typeface="Arial"/>
                <a:cs typeface="Arial"/>
                <a:sym typeface="Arial"/>
              </a:rPr>
              <a:t>Normalization</a:t>
            </a:r>
            <a:endParaRPr sz="1050"/>
          </a:p>
        </p:txBody>
      </p:sp>
      <p:sp>
        <p:nvSpPr>
          <p:cNvPr id="31" name="Google Shape;228;p11">
            <a:extLst>
              <a:ext uri="{FF2B5EF4-FFF2-40B4-BE49-F238E27FC236}">
                <a16:creationId xmlns:a16="http://schemas.microsoft.com/office/drawing/2014/main" id="{ECFBE7BC-7A7E-0AFA-F98C-6BB3FCC1AE82}"/>
              </a:ext>
            </a:extLst>
          </p:cNvPr>
          <p:cNvSpPr txBox="1"/>
          <p:nvPr/>
        </p:nvSpPr>
        <p:spPr>
          <a:xfrm>
            <a:off x="6020190" y="607149"/>
            <a:ext cx="1740002" cy="276959"/>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200" b="1">
                <a:solidFill>
                  <a:schemeClr val="dk2"/>
                </a:solidFill>
              </a:rPr>
              <a:t>Data Model</a:t>
            </a:r>
            <a:endParaRPr sz="1050"/>
          </a:p>
        </p:txBody>
      </p:sp>
      <p:grpSp>
        <p:nvGrpSpPr>
          <p:cNvPr id="32" name="Google Shape;229;p11">
            <a:extLst>
              <a:ext uri="{FF2B5EF4-FFF2-40B4-BE49-F238E27FC236}">
                <a16:creationId xmlns:a16="http://schemas.microsoft.com/office/drawing/2014/main" id="{97DEFF0C-D088-6195-3D96-C1E776FD4944}"/>
              </a:ext>
            </a:extLst>
          </p:cNvPr>
          <p:cNvGrpSpPr/>
          <p:nvPr/>
        </p:nvGrpSpPr>
        <p:grpSpPr>
          <a:xfrm>
            <a:off x="6850764" y="995859"/>
            <a:ext cx="478321" cy="478320"/>
            <a:chOff x="7052980" y="1600743"/>
            <a:chExt cx="478321" cy="478320"/>
          </a:xfrm>
        </p:grpSpPr>
        <p:sp>
          <p:nvSpPr>
            <p:cNvPr id="33" name="Google Shape;230;p11">
              <a:extLst>
                <a:ext uri="{FF2B5EF4-FFF2-40B4-BE49-F238E27FC236}">
                  <a16:creationId xmlns:a16="http://schemas.microsoft.com/office/drawing/2014/main" id="{DAA68D66-4838-ED11-A5D6-941262052CC2}"/>
                </a:ext>
              </a:extLst>
            </p:cNvPr>
            <p:cNvSpPr/>
            <p:nvPr/>
          </p:nvSpPr>
          <p:spPr>
            <a:xfrm>
              <a:off x="7052980" y="1600743"/>
              <a:ext cx="478321" cy="478320"/>
            </a:xfrm>
            <a:prstGeom prst="ellipse">
              <a:avLst/>
            </a:prstGeom>
            <a:solidFill>
              <a:srgbClr val="D2D2D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34" name="Google Shape;231;p11">
              <a:extLst>
                <a:ext uri="{FF2B5EF4-FFF2-40B4-BE49-F238E27FC236}">
                  <a16:creationId xmlns:a16="http://schemas.microsoft.com/office/drawing/2014/main" id="{EE56199D-69BB-FE6C-B7D8-A309259F85F9}"/>
                </a:ext>
              </a:extLst>
            </p:cNvPr>
            <p:cNvSpPr/>
            <p:nvPr/>
          </p:nvSpPr>
          <p:spPr>
            <a:xfrm>
              <a:off x="7171838" y="1727243"/>
              <a:ext cx="240604" cy="225321"/>
            </a:xfrm>
            <a:custGeom>
              <a:avLst/>
              <a:gdLst/>
              <a:ahLst/>
              <a:cxnLst/>
              <a:rect l="l" t="t" r="r" b="b"/>
              <a:pathLst>
                <a:path w="899753" h="842602" extrusionOk="0">
                  <a:moveTo>
                    <a:pt x="642085" y="505575"/>
                  </a:moveTo>
                  <a:lnTo>
                    <a:pt x="781355" y="645275"/>
                  </a:lnTo>
                  <a:cubicBezTo>
                    <a:pt x="810865" y="603763"/>
                    <a:pt x="830658" y="556113"/>
                    <a:pt x="838935" y="505575"/>
                  </a:cubicBezTo>
                  <a:close/>
                  <a:moveTo>
                    <a:pt x="506413" y="449262"/>
                  </a:moveTo>
                  <a:lnTo>
                    <a:pt x="899753" y="449262"/>
                  </a:lnTo>
                  <a:cubicBezTo>
                    <a:pt x="899753" y="558279"/>
                    <a:pt x="855849" y="656827"/>
                    <a:pt x="784594" y="728301"/>
                  </a:cubicBezTo>
                  <a:close/>
                  <a:moveTo>
                    <a:pt x="506990" y="61123"/>
                  </a:moveTo>
                  <a:lnTo>
                    <a:pt x="506990" y="336892"/>
                  </a:lnTo>
                  <a:lnTo>
                    <a:pt x="783372" y="336892"/>
                  </a:lnTo>
                  <a:cubicBezTo>
                    <a:pt x="759620" y="195951"/>
                    <a:pt x="648060" y="84493"/>
                    <a:pt x="506990" y="61123"/>
                  </a:cubicBezTo>
                  <a:close/>
                  <a:moveTo>
                    <a:pt x="394203" y="55562"/>
                  </a:moveTo>
                  <a:lnTo>
                    <a:pt x="394203" y="449082"/>
                  </a:lnTo>
                  <a:lnTo>
                    <a:pt x="672740" y="727390"/>
                  </a:lnTo>
                  <a:cubicBezTo>
                    <a:pt x="601394" y="798678"/>
                    <a:pt x="502663" y="842602"/>
                    <a:pt x="394203" y="842602"/>
                  </a:cubicBezTo>
                  <a:cubicBezTo>
                    <a:pt x="176203" y="842602"/>
                    <a:pt x="0" y="666544"/>
                    <a:pt x="0" y="449082"/>
                  </a:cubicBezTo>
                  <a:cubicBezTo>
                    <a:pt x="0" y="231620"/>
                    <a:pt x="176203" y="55562"/>
                    <a:pt x="394203" y="55562"/>
                  </a:cubicBezTo>
                  <a:close/>
                  <a:moveTo>
                    <a:pt x="450850" y="0"/>
                  </a:moveTo>
                  <a:cubicBezTo>
                    <a:pt x="668213" y="0"/>
                    <a:pt x="844190" y="176176"/>
                    <a:pt x="844190" y="393341"/>
                  </a:cubicBezTo>
                  <a:lnTo>
                    <a:pt x="450850" y="39334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sp>
        <p:nvSpPr>
          <p:cNvPr id="35" name="Google Shape;232;p11">
            <a:extLst>
              <a:ext uri="{FF2B5EF4-FFF2-40B4-BE49-F238E27FC236}">
                <a16:creationId xmlns:a16="http://schemas.microsoft.com/office/drawing/2014/main" id="{582E06B6-4570-6C6A-29A2-7C0E232E9C7F}"/>
              </a:ext>
            </a:extLst>
          </p:cNvPr>
          <p:cNvSpPr txBox="1"/>
          <p:nvPr/>
        </p:nvSpPr>
        <p:spPr>
          <a:xfrm>
            <a:off x="324565" y="3162688"/>
            <a:ext cx="2583776" cy="1421887"/>
          </a:xfrm>
          <a:prstGeom prst="rect">
            <a:avLst/>
          </a:prstGeom>
          <a:noFill/>
          <a:ln>
            <a:noFill/>
          </a:ln>
        </p:spPr>
        <p:txBody>
          <a:bodyPr spcFirstLastPara="1" wrap="square" lIns="91425" tIns="45700" rIns="91425" bIns="45700" anchor="b" anchorCtr="0">
            <a:spAutoFit/>
          </a:bodyPr>
          <a:lstStyle/>
          <a:p>
            <a:pPr marL="171450" lvl="1" indent="-171450">
              <a:lnSpc>
                <a:spcPct val="90000"/>
              </a:lnSpc>
              <a:buClr>
                <a:srgbClr val="800000"/>
              </a:buClr>
              <a:buSzPts val="1300"/>
              <a:buFont typeface="Arial"/>
              <a:buChar char="•"/>
            </a:pPr>
            <a:r>
              <a:rPr lang="en-US" sz="1200">
                <a:solidFill>
                  <a:schemeClr val="tx1"/>
                </a:solidFill>
              </a:rPr>
              <a:t>Airline Dataset: Transformed SQLite airline database into a SQL dump using Linux commends</a:t>
            </a:r>
          </a:p>
          <a:p>
            <a:pPr marL="171450" lvl="1" indent="-171450">
              <a:lnSpc>
                <a:spcPct val="90000"/>
              </a:lnSpc>
              <a:buClr>
                <a:srgbClr val="800000"/>
              </a:buClr>
              <a:buSzPts val="1300"/>
              <a:buFont typeface="Arial"/>
              <a:buChar char="•"/>
            </a:pPr>
            <a:endParaRPr lang="en-US" sz="1200">
              <a:solidFill>
                <a:schemeClr val="tx1"/>
              </a:solidFill>
            </a:endParaRPr>
          </a:p>
          <a:p>
            <a:pPr marL="171450" lvl="1" indent="-171450">
              <a:lnSpc>
                <a:spcPct val="90000"/>
              </a:lnSpc>
              <a:buClr>
                <a:srgbClr val="800000"/>
              </a:buClr>
              <a:buSzPts val="1300"/>
              <a:buFont typeface="Arial"/>
              <a:buChar char="•"/>
            </a:pPr>
            <a:r>
              <a:rPr lang="en-US" sz="1200">
                <a:solidFill>
                  <a:schemeClr val="tx1"/>
                </a:solidFill>
              </a:rPr>
              <a:t>Accident Dataset: Downloaded as a CSV and imported into Python</a:t>
            </a:r>
            <a:endParaRPr lang="en-US">
              <a:solidFill>
                <a:schemeClr val="tx1"/>
              </a:solidFill>
            </a:endParaRPr>
          </a:p>
        </p:txBody>
      </p:sp>
      <p:sp>
        <p:nvSpPr>
          <p:cNvPr id="36" name="Google Shape;233;p11">
            <a:extLst>
              <a:ext uri="{FF2B5EF4-FFF2-40B4-BE49-F238E27FC236}">
                <a16:creationId xmlns:a16="http://schemas.microsoft.com/office/drawing/2014/main" id="{5A8BBCE3-88CA-B6F2-B095-D93E18F4DC51}"/>
              </a:ext>
            </a:extLst>
          </p:cNvPr>
          <p:cNvSpPr txBox="1"/>
          <p:nvPr/>
        </p:nvSpPr>
        <p:spPr>
          <a:xfrm>
            <a:off x="2770937" y="2966982"/>
            <a:ext cx="2437044" cy="1938952"/>
          </a:xfrm>
          <a:prstGeom prst="rect">
            <a:avLst/>
          </a:prstGeom>
          <a:noFill/>
          <a:ln>
            <a:noFill/>
          </a:ln>
        </p:spPr>
        <p:txBody>
          <a:bodyPr spcFirstLastPara="1" wrap="square" lIns="91425" tIns="45700" rIns="91425" bIns="45700" anchor="b" anchorCtr="0">
            <a:spAutoFit/>
          </a:bodyPr>
          <a:lstStyle/>
          <a:p>
            <a:pPr marL="171450" lvl="1" indent="-171450">
              <a:lnSpc>
                <a:spcPct val="90000"/>
              </a:lnSpc>
              <a:buClr>
                <a:srgbClr val="800000"/>
              </a:buClr>
              <a:buSzPts val="1300"/>
              <a:buFont typeface="Arial"/>
              <a:buChar char="•"/>
            </a:pPr>
            <a:r>
              <a:rPr lang="en-US" sz="1200">
                <a:solidFill>
                  <a:schemeClr val="tx1"/>
                </a:solidFill>
              </a:rPr>
              <a:t>Airline Dataset: Edited SQL for MySQL and removed Russian terms from key columns</a:t>
            </a:r>
          </a:p>
          <a:p>
            <a:pPr marL="171450" lvl="1" indent="-171450">
              <a:lnSpc>
                <a:spcPct val="90000"/>
              </a:lnSpc>
              <a:buClr>
                <a:srgbClr val="800000"/>
              </a:buClr>
              <a:buSzPts val="1300"/>
              <a:buChar char="•"/>
            </a:pPr>
            <a:endParaRPr lang="en-US" sz="1200">
              <a:solidFill>
                <a:schemeClr val="tx1"/>
              </a:solidFill>
            </a:endParaRPr>
          </a:p>
          <a:p>
            <a:pPr marL="171450" lvl="1" indent="-171450">
              <a:lnSpc>
                <a:spcPct val="90000"/>
              </a:lnSpc>
              <a:buClr>
                <a:srgbClr val="800000"/>
              </a:buClr>
              <a:buSzPts val="1300"/>
              <a:buChar char="•"/>
            </a:pPr>
            <a:r>
              <a:rPr lang="en-US" sz="1200">
                <a:solidFill>
                  <a:schemeClr val="tx1"/>
                </a:solidFill>
              </a:rPr>
              <a:t>Accident Dataset: Filtered dataset for passenger flights and aligned with airline dataset specifications, reducing to 399 records in 13 columns</a:t>
            </a:r>
            <a:endParaRPr lang="en-US">
              <a:solidFill>
                <a:schemeClr val="tx1"/>
              </a:solidFill>
            </a:endParaRPr>
          </a:p>
          <a:p>
            <a:pPr lvl="1">
              <a:buClr>
                <a:srgbClr val="800000"/>
              </a:buClr>
              <a:buSzPts val="1300"/>
            </a:pPr>
            <a:endParaRPr lang="en-US" sz="1200">
              <a:solidFill>
                <a:srgbClr val="2D3B45"/>
              </a:solidFill>
            </a:endParaRPr>
          </a:p>
        </p:txBody>
      </p:sp>
      <p:sp>
        <p:nvSpPr>
          <p:cNvPr id="37" name="Google Shape;234;p11">
            <a:extLst>
              <a:ext uri="{FF2B5EF4-FFF2-40B4-BE49-F238E27FC236}">
                <a16:creationId xmlns:a16="http://schemas.microsoft.com/office/drawing/2014/main" id="{82773B2D-B36E-936D-141A-DC0B14801F55}"/>
              </a:ext>
            </a:extLst>
          </p:cNvPr>
          <p:cNvSpPr txBox="1"/>
          <p:nvPr/>
        </p:nvSpPr>
        <p:spPr>
          <a:xfrm>
            <a:off x="5035529" y="2665699"/>
            <a:ext cx="2092193" cy="1588087"/>
          </a:xfrm>
          <a:prstGeom prst="rect">
            <a:avLst/>
          </a:prstGeom>
          <a:noFill/>
          <a:ln>
            <a:noFill/>
          </a:ln>
        </p:spPr>
        <p:txBody>
          <a:bodyPr spcFirstLastPara="1" wrap="square" lIns="91425" tIns="45700" rIns="91425" bIns="45700" anchor="b" anchorCtr="0">
            <a:spAutoFit/>
          </a:bodyPr>
          <a:lstStyle/>
          <a:p>
            <a:pPr marL="171450" lvl="1" indent="-171450">
              <a:lnSpc>
                <a:spcPct val="90000"/>
              </a:lnSpc>
              <a:buClr>
                <a:srgbClr val="800000"/>
              </a:buClr>
              <a:buSzPts val="1300"/>
              <a:buFont typeface="Arial"/>
              <a:buChar char="•"/>
            </a:pPr>
            <a:r>
              <a:rPr lang="en-US" sz="1200">
                <a:solidFill>
                  <a:schemeClr val="tx1"/>
                </a:solidFill>
              </a:rPr>
              <a:t>Airline Dataset:  Eliminated redundant coordinates and time zone columns from the dataset</a:t>
            </a:r>
          </a:p>
          <a:p>
            <a:pPr marL="171450" lvl="1" indent="-171450">
              <a:lnSpc>
                <a:spcPct val="90000"/>
              </a:lnSpc>
              <a:buClr>
                <a:srgbClr val="800000"/>
              </a:buClr>
              <a:buSzPts val="1300"/>
              <a:buFont typeface="Arial"/>
              <a:buChar char="•"/>
            </a:pPr>
            <a:endParaRPr lang="en-US" sz="1200">
              <a:solidFill>
                <a:schemeClr val="tx1"/>
              </a:solidFill>
            </a:endParaRPr>
          </a:p>
          <a:p>
            <a:pPr marL="171450" lvl="1" indent="-171450">
              <a:lnSpc>
                <a:spcPct val="90000"/>
              </a:lnSpc>
              <a:buClr>
                <a:srgbClr val="800000"/>
              </a:buClr>
              <a:buSzPts val="1300"/>
              <a:buFont typeface="Arial"/>
              <a:buChar char="•"/>
            </a:pPr>
            <a:r>
              <a:rPr lang="en-US" sz="1200">
                <a:solidFill>
                  <a:schemeClr val="tx1"/>
                </a:solidFill>
              </a:rPr>
              <a:t>Accident Dataset: Split to 11 normalized dataset</a:t>
            </a:r>
          </a:p>
          <a:p>
            <a:pPr marL="171450" lvl="1" indent="-171450">
              <a:lnSpc>
                <a:spcPct val="90000"/>
              </a:lnSpc>
              <a:buClr>
                <a:srgbClr val="800000"/>
              </a:buClr>
              <a:buSzPts val="1300"/>
              <a:buFont typeface="Arial"/>
              <a:buChar char="•"/>
            </a:pPr>
            <a:endParaRPr lang="en-US" sz="1200">
              <a:solidFill>
                <a:srgbClr val="2D3B45"/>
              </a:solidFill>
            </a:endParaRPr>
          </a:p>
        </p:txBody>
      </p:sp>
      <p:sp>
        <p:nvSpPr>
          <p:cNvPr id="38" name="Google Shape;235;p11">
            <a:extLst>
              <a:ext uri="{FF2B5EF4-FFF2-40B4-BE49-F238E27FC236}">
                <a16:creationId xmlns:a16="http://schemas.microsoft.com/office/drawing/2014/main" id="{77A22EF3-FEA2-A615-3814-384BB360036B}"/>
              </a:ext>
            </a:extLst>
          </p:cNvPr>
          <p:cNvSpPr txBox="1"/>
          <p:nvPr/>
        </p:nvSpPr>
        <p:spPr>
          <a:xfrm>
            <a:off x="6849732" y="2469541"/>
            <a:ext cx="2161744" cy="1588087"/>
          </a:xfrm>
          <a:prstGeom prst="rect">
            <a:avLst/>
          </a:prstGeom>
          <a:noFill/>
          <a:ln>
            <a:noFill/>
          </a:ln>
        </p:spPr>
        <p:txBody>
          <a:bodyPr spcFirstLastPara="1" wrap="square" lIns="91425" tIns="45700" rIns="91425" bIns="45700" anchor="b" anchorCtr="0">
            <a:spAutoFit/>
          </a:bodyPr>
          <a:lstStyle/>
          <a:p>
            <a:pPr marL="171450" lvl="1" indent="-171450">
              <a:lnSpc>
                <a:spcPct val="90000"/>
              </a:lnSpc>
              <a:buClr>
                <a:srgbClr val="800000"/>
              </a:buClr>
              <a:buSzPts val="1300"/>
              <a:buFont typeface="Arial"/>
              <a:buChar char="•"/>
            </a:pPr>
            <a:r>
              <a:rPr lang="en-US" sz="1200">
                <a:solidFill>
                  <a:schemeClr val="tx1"/>
                </a:solidFill>
              </a:rPr>
              <a:t>Airline Dataset: Imported 32 segmented SQL files into MySQL Workbench</a:t>
            </a:r>
          </a:p>
          <a:p>
            <a:pPr marL="171450" lvl="1" indent="-171450">
              <a:lnSpc>
                <a:spcPct val="90000"/>
              </a:lnSpc>
              <a:buClr>
                <a:srgbClr val="800000"/>
              </a:buClr>
              <a:buSzPts val="1300"/>
              <a:buFont typeface="Arial"/>
              <a:buChar char="•"/>
            </a:pPr>
            <a:endParaRPr lang="en-US" sz="1200">
              <a:solidFill>
                <a:schemeClr val="tx1"/>
              </a:solidFill>
            </a:endParaRPr>
          </a:p>
          <a:p>
            <a:pPr marL="171450" lvl="1" indent="-171450">
              <a:lnSpc>
                <a:spcPct val="90000"/>
              </a:lnSpc>
              <a:buClr>
                <a:srgbClr val="800000"/>
              </a:buClr>
              <a:buSzPts val="1300"/>
              <a:buFont typeface="Arial"/>
              <a:buChar char="•"/>
            </a:pPr>
            <a:r>
              <a:rPr lang="en-US" sz="1200">
                <a:solidFill>
                  <a:schemeClr val="tx1"/>
                </a:solidFill>
              </a:rPr>
              <a:t>Accident Dataset: Loaded 11 refined datasets into MySQL Workbench for analysis</a:t>
            </a:r>
          </a:p>
          <a:p>
            <a:pPr marL="171450" lvl="1" indent="-171450">
              <a:lnSpc>
                <a:spcPct val="90000"/>
              </a:lnSpc>
              <a:buClr>
                <a:srgbClr val="800000"/>
              </a:buClr>
              <a:buSzPts val="1300"/>
              <a:buFont typeface="Arial"/>
              <a:buChar char="•"/>
            </a:pPr>
            <a:endParaRPr lang="en-US" sz="1200">
              <a:solidFill>
                <a:srgbClr val="2D3B45"/>
              </a:solidFill>
            </a:endParaRPr>
          </a:p>
        </p:txBody>
      </p:sp>
    </p:spTree>
    <p:extLst>
      <p:ext uri="{BB962C8B-B14F-4D97-AF65-F5344CB8AC3E}">
        <p14:creationId xmlns:p14="http://schemas.microsoft.com/office/powerpoint/2010/main" val="2043218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29ef681dcd0_0_0"/>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
        <p:nvSpPr>
          <p:cNvPr id="111" name="Google Shape;111;g29ef681dcd0_0_0"/>
          <p:cNvSpPr txBox="1">
            <a:spLocks noGrp="1"/>
          </p:cNvSpPr>
          <p:nvPr>
            <p:ph type="body" idx="1"/>
          </p:nvPr>
        </p:nvSpPr>
        <p:spPr>
          <a:xfrm>
            <a:off x="4572000" y="57150"/>
            <a:ext cx="4398900" cy="155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endParaRPr/>
          </a:p>
        </p:txBody>
      </p:sp>
      <p:sp>
        <p:nvSpPr>
          <p:cNvPr id="117" name="Google Shape;117;g29ef681dcd0_0_0"/>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Autofit/>
          </a:bodyPr>
          <a:lstStyle/>
          <a:p>
            <a:pPr>
              <a:buSzPts val="990"/>
            </a:pPr>
            <a:r>
              <a:rPr lang="en-US"/>
              <a:t>ETL Process: Airline Dataset </a:t>
            </a:r>
            <a:endParaRPr sz="1820"/>
          </a:p>
        </p:txBody>
      </p:sp>
      <p:graphicFrame>
        <p:nvGraphicFramePr>
          <p:cNvPr id="5" name="Google Shape;91;p3">
            <a:extLst>
              <a:ext uri="{FF2B5EF4-FFF2-40B4-BE49-F238E27FC236}">
                <a16:creationId xmlns:a16="http://schemas.microsoft.com/office/drawing/2014/main" id="{A4E3232B-A10B-7BE4-E76C-73A0D2E9684A}"/>
              </a:ext>
            </a:extLst>
          </p:cNvPr>
          <p:cNvGraphicFramePr/>
          <p:nvPr>
            <p:extLst>
              <p:ext uri="{D42A27DB-BD31-4B8C-83A1-F6EECF244321}">
                <p14:modId xmlns:p14="http://schemas.microsoft.com/office/powerpoint/2010/main" val="3473965756"/>
              </p:ext>
            </p:extLst>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Introduction</a:t>
                      </a:r>
                      <a:endParaRPr sz="800" u="none" strike="noStrike" cap="none">
                        <a:solidFill>
                          <a:schemeClr val="bg2"/>
                        </a:solidFill>
                      </a:endParaRPr>
                    </a:p>
                  </a:txBody>
                  <a:tcPr marL="91450" marR="91450" marT="36000" marB="36000">
                    <a:lnR w="12700" cap="flat" cmpd="sng">
                      <a:solidFill>
                        <a:schemeClr val="dk1"/>
                      </a:solidFill>
                      <a:prstDash val="solid"/>
                      <a:round/>
                      <a:headEnd type="none" w="sm" len="sm"/>
                      <a:tailEnd type="none" w="sm" len="sm"/>
                    </a:lnR>
                    <a:no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EDA</a:t>
                      </a:r>
                      <a:endParaRPr sz="800" u="none" strike="noStrike" cap="none">
                        <a:solidFill>
                          <a:schemeClr val="bg2"/>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bg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1"/>
                          </a:solidFill>
                        </a:rPr>
                        <a:t>ETL</a:t>
                      </a:r>
                      <a:endParaRPr sz="800" u="none" strike="noStrike" cap="none">
                        <a:solidFill>
                          <a:schemeClr val="bg1"/>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tx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Data Model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Revenue Analysis</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Delay Analysis</a:t>
                      </a:r>
                      <a:endParaRPr sz="800" u="none" strike="noStrike" cap="none">
                        <a:solidFill>
                          <a:srgbClr val="000000"/>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endParaRPr sz="800" u="none" strike="noStrike" cap="none">
                        <a:solidFill>
                          <a:srgbClr val="000000"/>
                        </a:solidFill>
                      </a:endParaRP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sp>
        <p:nvSpPr>
          <p:cNvPr id="10" name="Google Shape;181;p10">
            <a:extLst>
              <a:ext uri="{FF2B5EF4-FFF2-40B4-BE49-F238E27FC236}">
                <a16:creationId xmlns:a16="http://schemas.microsoft.com/office/drawing/2014/main" id="{7D3EA5E5-D1DC-9FA6-FA32-48B4681C7D48}"/>
              </a:ext>
            </a:extLst>
          </p:cNvPr>
          <p:cNvSpPr/>
          <p:nvPr/>
        </p:nvSpPr>
        <p:spPr>
          <a:xfrm>
            <a:off x="1815364" y="895350"/>
            <a:ext cx="7019830" cy="751384"/>
          </a:xfrm>
          <a:custGeom>
            <a:avLst/>
            <a:gdLst/>
            <a:ahLst/>
            <a:cxnLst/>
            <a:rect l="l" t="t" r="r" b="b"/>
            <a:pathLst>
              <a:path w="922117" h="6871456" extrusionOk="0">
                <a:moveTo>
                  <a:pt x="922117" y="1145266"/>
                </a:moveTo>
                <a:lnTo>
                  <a:pt x="922117" y="5726190"/>
                </a:lnTo>
                <a:cubicBezTo>
                  <a:pt x="922117" y="6358700"/>
                  <a:pt x="912883" y="6871452"/>
                  <a:pt x="901493" y="6871452"/>
                </a:cubicBezTo>
                <a:lnTo>
                  <a:pt x="0" y="6871452"/>
                </a:lnTo>
                <a:lnTo>
                  <a:pt x="0" y="6871452"/>
                </a:lnTo>
                <a:lnTo>
                  <a:pt x="0" y="4"/>
                </a:lnTo>
                <a:lnTo>
                  <a:pt x="0" y="4"/>
                </a:lnTo>
                <a:lnTo>
                  <a:pt x="901493" y="4"/>
                </a:lnTo>
                <a:cubicBezTo>
                  <a:pt x="912883" y="4"/>
                  <a:pt x="922117" y="512756"/>
                  <a:pt x="922117" y="1145266"/>
                </a:cubicBezTo>
                <a:close/>
              </a:path>
            </a:pathLst>
          </a:custGeom>
          <a:solidFill>
            <a:srgbClr val="FFFFFF">
              <a:alpha val="89411"/>
            </a:srgbClr>
          </a:solidFill>
          <a:ln w="12700" cap="flat" cmpd="sng">
            <a:solidFill>
              <a:srgbClr val="800000"/>
            </a:solidFill>
            <a:prstDash val="solid"/>
            <a:round/>
            <a:headEnd type="none" w="sm" len="sm"/>
            <a:tailEnd type="none" w="sm" len="sm"/>
          </a:ln>
        </p:spPr>
        <p:txBody>
          <a:bodyPr spcFirstLastPara="1" wrap="square" lIns="85325" tIns="52625" rIns="52625" bIns="52625" anchor="ctr" anchorCtr="0">
            <a:noAutofit/>
          </a:bodyPr>
          <a:lstStyle/>
          <a:p>
            <a:pPr lvl="1"/>
            <a:r>
              <a:rPr lang="en-US" sz="1200" b="1">
                <a:solidFill>
                  <a:schemeClr val="tx1"/>
                </a:solidFill>
              </a:rPr>
              <a:t>Source</a:t>
            </a:r>
            <a:r>
              <a:rPr lang="en-US" sz="1200">
                <a:solidFill>
                  <a:schemeClr val="tx1"/>
                </a:solidFill>
              </a:rPr>
              <a:t>: SQLite database (109 MB)</a:t>
            </a:r>
            <a:endParaRPr lang="en-US">
              <a:solidFill>
                <a:schemeClr val="tx1"/>
              </a:solidFill>
            </a:endParaRPr>
          </a:p>
          <a:p>
            <a:pPr lvl="1"/>
            <a:r>
              <a:rPr lang="en-US" sz="1200" b="1">
                <a:solidFill>
                  <a:schemeClr val="tx1"/>
                </a:solidFill>
              </a:rPr>
              <a:t>Action</a:t>
            </a:r>
            <a:r>
              <a:rPr lang="en-US" sz="1200">
                <a:solidFill>
                  <a:schemeClr val="tx1"/>
                </a:solidFill>
              </a:rPr>
              <a:t>: Converted to </a:t>
            </a:r>
            <a:r>
              <a:rPr lang="en-US" sz="1200" i="0" u="none" strike="noStrike" cap="none">
                <a:solidFill>
                  <a:schemeClr val="tx1"/>
                </a:solidFill>
                <a:latin typeface="Arial"/>
                <a:ea typeface="Arial"/>
                <a:cs typeface="Arial"/>
                <a:sym typeface="Arial"/>
              </a:rPr>
              <a:t>a</a:t>
            </a:r>
            <a:r>
              <a:rPr lang="en-US" sz="1200">
                <a:solidFill>
                  <a:schemeClr val="tx1"/>
                </a:solidFill>
              </a:rPr>
              <a:t> 166 MB SQL dump (series of SQL statements) using Linux commands</a:t>
            </a:r>
            <a:endParaRPr lang="en-US">
              <a:solidFill>
                <a:schemeClr val="tx1"/>
              </a:solidFill>
            </a:endParaRPr>
          </a:p>
          <a:p>
            <a:pPr lvl="1"/>
            <a:r>
              <a:rPr lang="en-US" sz="1200" b="1">
                <a:solidFill>
                  <a:schemeClr val="tx1"/>
                </a:solidFill>
              </a:rPr>
              <a:t>Challenge</a:t>
            </a:r>
            <a:r>
              <a:rPr lang="en-US" sz="1200">
                <a:solidFill>
                  <a:schemeClr val="tx1"/>
                </a:solidFill>
              </a:rPr>
              <a:t>: Size too large for MySQL Workbench</a:t>
            </a:r>
            <a:endParaRPr lang="en-US">
              <a:solidFill>
                <a:schemeClr val="tx1"/>
              </a:solidFill>
            </a:endParaRPr>
          </a:p>
          <a:p>
            <a:pPr lvl="1">
              <a:lnSpc>
                <a:spcPct val="90000"/>
              </a:lnSpc>
            </a:pPr>
            <a:r>
              <a:rPr lang="en-US" sz="1200" b="1">
                <a:solidFill>
                  <a:schemeClr val="tx1"/>
                </a:solidFill>
              </a:rPr>
              <a:t>Solution</a:t>
            </a:r>
            <a:r>
              <a:rPr lang="en-US" sz="1200">
                <a:solidFill>
                  <a:schemeClr val="tx1"/>
                </a:solidFill>
              </a:rPr>
              <a:t>: Split into 32 smaller SQL files</a:t>
            </a:r>
            <a:endParaRPr lang="en-US">
              <a:solidFill>
                <a:schemeClr val="tx1"/>
              </a:solidFill>
            </a:endParaRPr>
          </a:p>
        </p:txBody>
      </p:sp>
      <p:sp>
        <p:nvSpPr>
          <p:cNvPr id="12" name="Google Shape;183;p10">
            <a:extLst>
              <a:ext uri="{FF2B5EF4-FFF2-40B4-BE49-F238E27FC236}">
                <a16:creationId xmlns:a16="http://schemas.microsoft.com/office/drawing/2014/main" id="{9786BDC0-D5E1-1E3F-ACEE-679C0FDC1321}"/>
              </a:ext>
            </a:extLst>
          </p:cNvPr>
          <p:cNvSpPr/>
          <p:nvPr/>
        </p:nvSpPr>
        <p:spPr>
          <a:xfrm>
            <a:off x="1814866" y="1654419"/>
            <a:ext cx="7020005" cy="1598222"/>
          </a:xfrm>
          <a:custGeom>
            <a:avLst/>
            <a:gdLst/>
            <a:ahLst/>
            <a:cxnLst/>
            <a:rect l="l" t="t" r="r" b="b"/>
            <a:pathLst>
              <a:path w="559809" h="6596144" extrusionOk="0">
                <a:moveTo>
                  <a:pt x="559809" y="1099379"/>
                </a:moveTo>
                <a:lnTo>
                  <a:pt x="559809" y="5496765"/>
                </a:lnTo>
                <a:cubicBezTo>
                  <a:pt x="559809" y="6103934"/>
                  <a:pt x="556264" y="6596138"/>
                  <a:pt x="551890" y="6596138"/>
                </a:cubicBezTo>
                <a:lnTo>
                  <a:pt x="0" y="6596138"/>
                </a:lnTo>
                <a:lnTo>
                  <a:pt x="0" y="6596138"/>
                </a:lnTo>
                <a:lnTo>
                  <a:pt x="0" y="6"/>
                </a:lnTo>
                <a:lnTo>
                  <a:pt x="0" y="6"/>
                </a:lnTo>
                <a:lnTo>
                  <a:pt x="551890" y="6"/>
                </a:lnTo>
                <a:cubicBezTo>
                  <a:pt x="556264" y="6"/>
                  <a:pt x="559809" y="492210"/>
                  <a:pt x="559809" y="1099379"/>
                </a:cubicBezTo>
                <a:close/>
              </a:path>
            </a:pathLst>
          </a:custGeom>
          <a:solidFill>
            <a:srgbClr val="FFFFFF">
              <a:alpha val="89411"/>
            </a:srgbClr>
          </a:solidFill>
          <a:ln w="12700" cap="flat" cmpd="sng">
            <a:solidFill>
              <a:srgbClr val="800000"/>
            </a:solidFill>
            <a:prstDash val="solid"/>
            <a:round/>
            <a:headEnd type="none" w="sm" len="sm"/>
            <a:tailEnd type="none" w="sm" len="sm"/>
          </a:ln>
        </p:spPr>
        <p:txBody>
          <a:bodyPr spcFirstLastPara="1" wrap="square" lIns="85325" tIns="34925" rIns="34925" bIns="34925" anchor="ctr" anchorCtr="0">
            <a:noAutofit/>
          </a:bodyPr>
          <a:lstStyle/>
          <a:p>
            <a:r>
              <a:rPr lang="en-US" sz="1200" b="1">
                <a:solidFill>
                  <a:srgbClr val="800000"/>
                </a:solidFill>
              </a:rPr>
              <a:t>Compatibility Issue</a:t>
            </a:r>
            <a:r>
              <a:rPr lang="en-US" sz="1200">
                <a:solidFill>
                  <a:srgbClr val="800000"/>
                </a:solidFill>
              </a:rPr>
              <a:t>: SQL dump more suited for PostgreSQL</a:t>
            </a:r>
            <a:endParaRPr lang="en-US"/>
          </a:p>
          <a:p>
            <a:r>
              <a:rPr lang="en-US" sz="1200" b="1">
                <a:solidFill>
                  <a:srgbClr val="800000"/>
                </a:solidFill>
              </a:rPr>
              <a:t>Adjustments</a:t>
            </a:r>
            <a:r>
              <a:rPr lang="en-US" sz="1200">
                <a:solidFill>
                  <a:srgbClr val="800000"/>
                </a:solidFill>
              </a:rPr>
              <a:t>: Manually edited SQL dump for MySQL compatibility (data types, syntax, constraints)</a:t>
            </a:r>
            <a:endParaRPr lang="en-US"/>
          </a:p>
          <a:p>
            <a:r>
              <a:rPr lang="en-US" sz="1200" b="1">
                <a:solidFill>
                  <a:srgbClr val="800000"/>
                </a:solidFill>
              </a:rPr>
              <a:t>Data Cleaning</a:t>
            </a:r>
            <a:r>
              <a:rPr lang="en-US" sz="1200">
                <a:solidFill>
                  <a:srgbClr val="800000"/>
                </a:solidFill>
              </a:rPr>
              <a:t>: Removed Russian terms from `city` and `airport name` columns from 'airport dataset', `model` column from `aircraft dataset`; converted JSON to VARCHAR</a:t>
            </a:r>
            <a:endParaRPr lang="en-US"/>
          </a:p>
          <a:p>
            <a:pPr marL="114300" indent="-114300">
              <a:lnSpc>
                <a:spcPct val="90000"/>
              </a:lnSpc>
            </a:pPr>
            <a:r>
              <a:rPr lang="en-US" sz="1200" b="1">
                <a:solidFill>
                  <a:srgbClr val="800000"/>
                </a:solidFill>
              </a:rPr>
              <a:t>Streamlining</a:t>
            </a:r>
            <a:r>
              <a:rPr lang="en-US" sz="1200">
                <a:solidFill>
                  <a:srgbClr val="800000"/>
                </a:solidFill>
              </a:rPr>
              <a:t>: Dropped `coordinates` and `time zone` columns from 'airport dataset', and `seats` table, to reduce redundancy</a:t>
            </a:r>
            <a:endParaRPr lang="en-US"/>
          </a:p>
        </p:txBody>
      </p:sp>
      <p:sp>
        <p:nvSpPr>
          <p:cNvPr id="13" name="Google Shape;184;p10">
            <a:extLst>
              <a:ext uri="{FF2B5EF4-FFF2-40B4-BE49-F238E27FC236}">
                <a16:creationId xmlns:a16="http://schemas.microsoft.com/office/drawing/2014/main" id="{E841CE70-41E1-90CD-8D6D-07A5F10F8C7E}"/>
              </a:ext>
            </a:extLst>
          </p:cNvPr>
          <p:cNvSpPr/>
          <p:nvPr/>
        </p:nvSpPr>
        <p:spPr>
          <a:xfrm>
            <a:off x="1819262" y="3257550"/>
            <a:ext cx="7020005" cy="742066"/>
          </a:xfrm>
          <a:custGeom>
            <a:avLst/>
            <a:gdLst/>
            <a:ahLst/>
            <a:cxnLst/>
            <a:rect l="l" t="t" r="r" b="b"/>
            <a:pathLst>
              <a:path w="559809" h="6596144" extrusionOk="0">
                <a:moveTo>
                  <a:pt x="559809" y="1099379"/>
                </a:moveTo>
                <a:lnTo>
                  <a:pt x="559809" y="5496765"/>
                </a:lnTo>
                <a:cubicBezTo>
                  <a:pt x="559809" y="6103934"/>
                  <a:pt x="556264" y="6596138"/>
                  <a:pt x="551890" y="6596138"/>
                </a:cubicBezTo>
                <a:lnTo>
                  <a:pt x="0" y="6596138"/>
                </a:lnTo>
                <a:lnTo>
                  <a:pt x="0" y="6596138"/>
                </a:lnTo>
                <a:lnTo>
                  <a:pt x="0" y="6"/>
                </a:lnTo>
                <a:lnTo>
                  <a:pt x="0" y="6"/>
                </a:lnTo>
                <a:lnTo>
                  <a:pt x="551890" y="6"/>
                </a:lnTo>
                <a:cubicBezTo>
                  <a:pt x="556264" y="6"/>
                  <a:pt x="559809" y="492210"/>
                  <a:pt x="559809" y="1099379"/>
                </a:cubicBezTo>
                <a:close/>
              </a:path>
            </a:pathLst>
          </a:custGeom>
          <a:solidFill>
            <a:srgbClr val="FFFFFF">
              <a:alpha val="89411"/>
            </a:srgbClr>
          </a:solidFill>
          <a:ln w="12700" cap="flat" cmpd="sng">
            <a:solidFill>
              <a:srgbClr val="800000"/>
            </a:solidFill>
            <a:prstDash val="solid"/>
            <a:round/>
            <a:headEnd type="none" w="sm" len="sm"/>
            <a:tailEnd type="none" w="sm" len="sm"/>
          </a:ln>
        </p:spPr>
        <p:txBody>
          <a:bodyPr spcFirstLastPara="1" wrap="square" lIns="85325" tIns="34925" rIns="34925" bIns="34925" anchor="ctr" anchorCtr="0">
            <a:noAutofit/>
          </a:bodyPr>
          <a:lstStyle/>
          <a:p>
            <a:pPr marL="114300" indent="-114300">
              <a:lnSpc>
                <a:spcPct val="90000"/>
              </a:lnSpc>
            </a:pPr>
            <a:r>
              <a:rPr lang="en-US" sz="1200" b="1">
                <a:solidFill>
                  <a:srgbClr val="800000"/>
                </a:solidFill>
              </a:rPr>
              <a:t>Final Step</a:t>
            </a:r>
            <a:r>
              <a:rPr lang="en-US" sz="1200">
                <a:solidFill>
                  <a:srgbClr val="800000"/>
                </a:solidFill>
              </a:rPr>
              <a:t>: Loaded 32 converted and clean SQL files into MySQL Workbench for analysis</a:t>
            </a:r>
            <a:endParaRPr lang="en-US"/>
          </a:p>
        </p:txBody>
      </p:sp>
      <p:sp>
        <p:nvSpPr>
          <p:cNvPr id="14" name="Google Shape;185;p10">
            <a:extLst>
              <a:ext uri="{FF2B5EF4-FFF2-40B4-BE49-F238E27FC236}">
                <a16:creationId xmlns:a16="http://schemas.microsoft.com/office/drawing/2014/main" id="{BA03E0D5-C05E-BDB1-B55A-CC3557C01324}"/>
              </a:ext>
            </a:extLst>
          </p:cNvPr>
          <p:cNvSpPr/>
          <p:nvPr/>
        </p:nvSpPr>
        <p:spPr>
          <a:xfrm>
            <a:off x="403058" y="3258896"/>
            <a:ext cx="1347229" cy="741888"/>
          </a:xfrm>
          <a:custGeom>
            <a:avLst/>
            <a:gdLst/>
            <a:ahLst/>
            <a:cxnLst/>
            <a:rect l="l" t="t" r="r" b="b"/>
            <a:pathLst>
              <a:path w="861245" h="1165995" extrusionOk="0">
                <a:moveTo>
                  <a:pt x="861245" y="1"/>
                </a:moveTo>
                <a:lnTo>
                  <a:pt x="861245" y="1165994"/>
                </a:lnTo>
                <a:lnTo>
                  <a:pt x="0" y="1165994"/>
                </a:lnTo>
                <a:lnTo>
                  <a:pt x="0" y="1"/>
                </a:lnTo>
                <a:lnTo>
                  <a:pt x="861245" y="1"/>
                </a:lnTo>
                <a:close/>
              </a:path>
            </a:pathLst>
          </a:custGeom>
          <a:solidFill>
            <a:srgbClr val="D09F9D"/>
          </a:solid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FFFFFF"/>
              </a:buClr>
              <a:buSzPts val="1100"/>
              <a:buFont typeface="Arial"/>
              <a:buNone/>
            </a:pPr>
            <a:r>
              <a:rPr lang="en-US" b="1">
                <a:solidFill>
                  <a:srgbClr val="FFFFFF"/>
                </a:solidFill>
              </a:rPr>
              <a:t>Loading</a:t>
            </a:r>
            <a:endParaRPr sz="1400" b="1">
              <a:solidFill>
                <a:schemeClr val="dk1"/>
              </a:solidFill>
              <a:latin typeface="Arial"/>
              <a:ea typeface="Arial"/>
              <a:cs typeface="Arial"/>
              <a:sym typeface="Arial"/>
            </a:endParaRPr>
          </a:p>
        </p:txBody>
      </p:sp>
      <p:sp>
        <p:nvSpPr>
          <p:cNvPr id="15" name="Google Shape;186;p10">
            <a:extLst>
              <a:ext uri="{FF2B5EF4-FFF2-40B4-BE49-F238E27FC236}">
                <a16:creationId xmlns:a16="http://schemas.microsoft.com/office/drawing/2014/main" id="{BD5AD9AF-E6B0-10D4-3E0F-879F482E5B9A}"/>
              </a:ext>
            </a:extLst>
          </p:cNvPr>
          <p:cNvSpPr/>
          <p:nvPr/>
        </p:nvSpPr>
        <p:spPr>
          <a:xfrm>
            <a:off x="398662" y="1786305"/>
            <a:ext cx="1351625" cy="1736480"/>
          </a:xfrm>
          <a:custGeom>
            <a:avLst/>
            <a:gdLst/>
            <a:ahLst/>
            <a:cxnLst/>
            <a:rect l="l" t="t" r="r" b="b"/>
            <a:pathLst>
              <a:path w="861245" h="1165995" extrusionOk="0">
                <a:moveTo>
                  <a:pt x="861245" y="1"/>
                </a:moveTo>
                <a:lnTo>
                  <a:pt x="861245" y="757628"/>
                </a:lnTo>
                <a:lnTo>
                  <a:pt x="510141" y="757628"/>
                </a:lnTo>
                <a:lnTo>
                  <a:pt x="510141" y="874496"/>
                </a:lnTo>
                <a:lnTo>
                  <a:pt x="589659" y="874496"/>
                </a:lnTo>
                <a:lnTo>
                  <a:pt x="430622" y="1165994"/>
                </a:lnTo>
                <a:lnTo>
                  <a:pt x="271586" y="874496"/>
                </a:lnTo>
                <a:lnTo>
                  <a:pt x="351104" y="874496"/>
                </a:lnTo>
                <a:lnTo>
                  <a:pt x="351104" y="757628"/>
                </a:lnTo>
                <a:lnTo>
                  <a:pt x="0" y="757628"/>
                </a:lnTo>
                <a:lnTo>
                  <a:pt x="0" y="1"/>
                </a:lnTo>
                <a:lnTo>
                  <a:pt x="861245" y="1"/>
                </a:lnTo>
                <a:close/>
              </a:path>
            </a:pathLst>
          </a:custGeom>
          <a:solidFill>
            <a:srgbClr val="B66F6B"/>
          </a:solidFill>
          <a:ln>
            <a:noFill/>
          </a:ln>
        </p:spPr>
        <p:txBody>
          <a:bodyPr spcFirstLastPara="1" wrap="square" lIns="6975" tIns="6975" rIns="6975" bIns="3086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b="1">
                <a:solidFill>
                  <a:schemeClr val="lt1"/>
                </a:solidFill>
              </a:rPr>
              <a:t>Transformation</a:t>
            </a:r>
            <a:endParaRPr sz="1400" b="1">
              <a:solidFill>
                <a:schemeClr val="dk1"/>
              </a:solidFill>
              <a:latin typeface="Arial"/>
              <a:ea typeface="Arial"/>
              <a:cs typeface="Arial"/>
              <a:sym typeface="Arial"/>
            </a:endParaRPr>
          </a:p>
        </p:txBody>
      </p:sp>
      <p:sp>
        <p:nvSpPr>
          <p:cNvPr id="17" name="Google Shape;188;p10">
            <a:extLst>
              <a:ext uri="{FF2B5EF4-FFF2-40B4-BE49-F238E27FC236}">
                <a16:creationId xmlns:a16="http://schemas.microsoft.com/office/drawing/2014/main" id="{98F32219-7AF0-4195-D666-629D11D7BF3E}"/>
              </a:ext>
            </a:extLst>
          </p:cNvPr>
          <p:cNvSpPr/>
          <p:nvPr/>
        </p:nvSpPr>
        <p:spPr>
          <a:xfrm>
            <a:off x="403083" y="895350"/>
            <a:ext cx="1347229" cy="1020246"/>
          </a:xfrm>
          <a:custGeom>
            <a:avLst/>
            <a:gdLst/>
            <a:ahLst/>
            <a:cxnLst/>
            <a:rect l="l" t="t" r="r" b="b"/>
            <a:pathLst>
              <a:path w="861245" h="1165995" extrusionOk="0">
                <a:moveTo>
                  <a:pt x="861245" y="1"/>
                </a:moveTo>
                <a:lnTo>
                  <a:pt x="861245" y="757628"/>
                </a:lnTo>
                <a:lnTo>
                  <a:pt x="510141" y="757628"/>
                </a:lnTo>
                <a:lnTo>
                  <a:pt x="510141" y="874496"/>
                </a:lnTo>
                <a:lnTo>
                  <a:pt x="589659" y="874496"/>
                </a:lnTo>
                <a:lnTo>
                  <a:pt x="430622" y="1165994"/>
                </a:lnTo>
                <a:lnTo>
                  <a:pt x="271586" y="874496"/>
                </a:lnTo>
                <a:lnTo>
                  <a:pt x="351104" y="874496"/>
                </a:lnTo>
                <a:lnTo>
                  <a:pt x="351104" y="757628"/>
                </a:lnTo>
                <a:lnTo>
                  <a:pt x="0" y="757628"/>
                </a:lnTo>
                <a:lnTo>
                  <a:pt x="0" y="1"/>
                </a:lnTo>
                <a:lnTo>
                  <a:pt x="861245" y="1"/>
                </a:lnTo>
                <a:close/>
              </a:path>
            </a:pathLst>
          </a:custGeom>
          <a:solidFill>
            <a:srgbClr val="800000"/>
          </a:solidFill>
          <a:ln>
            <a:noFill/>
          </a:ln>
        </p:spPr>
        <p:txBody>
          <a:bodyPr spcFirstLastPara="1" wrap="square" lIns="6975" tIns="6975" rIns="6975" bIns="3086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b="1">
                <a:solidFill>
                  <a:schemeClr val="lt1"/>
                </a:solidFill>
              </a:rPr>
              <a:t>Extraction</a:t>
            </a:r>
            <a:endParaRPr sz="1400" b="1">
              <a:solidFill>
                <a:schemeClr val="dk1"/>
              </a:solidFill>
              <a:latin typeface="Arial"/>
              <a:ea typeface="Arial"/>
              <a:cs typeface="Arial"/>
              <a:sym typeface="Arial"/>
            </a:endParaRPr>
          </a:p>
        </p:txBody>
      </p:sp>
    </p:spTree>
    <p:extLst>
      <p:ext uri="{BB962C8B-B14F-4D97-AF65-F5344CB8AC3E}">
        <p14:creationId xmlns:p14="http://schemas.microsoft.com/office/powerpoint/2010/main" val="2907437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29ef681dcd0_0_0"/>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
        <p:nvSpPr>
          <p:cNvPr id="111" name="Google Shape;111;g29ef681dcd0_0_0"/>
          <p:cNvSpPr txBox="1">
            <a:spLocks noGrp="1"/>
          </p:cNvSpPr>
          <p:nvPr>
            <p:ph type="body" idx="1"/>
          </p:nvPr>
        </p:nvSpPr>
        <p:spPr>
          <a:xfrm>
            <a:off x="4572000" y="57150"/>
            <a:ext cx="4398900" cy="155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endParaRPr/>
          </a:p>
        </p:txBody>
      </p:sp>
      <p:sp>
        <p:nvSpPr>
          <p:cNvPr id="117" name="Google Shape;117;g29ef681dcd0_0_0"/>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Autofit/>
          </a:bodyPr>
          <a:lstStyle/>
          <a:p>
            <a:pPr>
              <a:buSzPts val="990"/>
            </a:pPr>
            <a:r>
              <a:rPr lang="en-US"/>
              <a:t>ETL Process: Accident Dataset </a:t>
            </a:r>
            <a:endParaRPr sz="1820"/>
          </a:p>
        </p:txBody>
      </p:sp>
      <p:graphicFrame>
        <p:nvGraphicFramePr>
          <p:cNvPr id="5" name="Google Shape;91;p3">
            <a:extLst>
              <a:ext uri="{FF2B5EF4-FFF2-40B4-BE49-F238E27FC236}">
                <a16:creationId xmlns:a16="http://schemas.microsoft.com/office/drawing/2014/main" id="{A4E3232B-A10B-7BE4-E76C-73A0D2E9684A}"/>
              </a:ext>
            </a:extLst>
          </p:cNvPr>
          <p:cNvGraphicFramePr/>
          <p:nvPr>
            <p:extLst>
              <p:ext uri="{D42A27DB-BD31-4B8C-83A1-F6EECF244321}">
                <p14:modId xmlns:p14="http://schemas.microsoft.com/office/powerpoint/2010/main" val="347094588"/>
              </p:ext>
            </p:extLst>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Introduction</a:t>
                      </a:r>
                      <a:endParaRPr sz="800" u="none" strike="noStrike" cap="none">
                        <a:solidFill>
                          <a:schemeClr val="bg2"/>
                        </a:solidFill>
                      </a:endParaRPr>
                    </a:p>
                  </a:txBody>
                  <a:tcPr marL="91450" marR="91450" marT="36000" marB="36000">
                    <a:lnR w="12700" cap="flat" cmpd="sng">
                      <a:solidFill>
                        <a:schemeClr val="dk1"/>
                      </a:solidFill>
                      <a:prstDash val="solid"/>
                      <a:round/>
                      <a:headEnd type="none" w="sm" len="sm"/>
                      <a:tailEnd type="none" w="sm" len="sm"/>
                    </a:lnR>
                    <a:no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EDA</a:t>
                      </a:r>
                      <a:endParaRPr sz="800" u="none" strike="noStrike" cap="none">
                        <a:solidFill>
                          <a:schemeClr val="bg2"/>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bg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1"/>
                          </a:solidFill>
                        </a:rPr>
                        <a:t>ETL</a:t>
                      </a:r>
                      <a:endParaRPr sz="800" u="none" strike="noStrike" cap="none">
                        <a:solidFill>
                          <a:schemeClr val="bg1"/>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tx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Data Model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Revenue Analysis</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Delay Analysis</a:t>
                      </a:r>
                      <a:endParaRPr sz="800" u="none" strike="noStrike" cap="none">
                        <a:solidFill>
                          <a:srgbClr val="000000"/>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endParaRPr sz="800" u="none" strike="noStrike" cap="none">
                        <a:solidFill>
                          <a:srgbClr val="000000"/>
                        </a:solidFill>
                      </a:endParaRP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sp>
        <p:nvSpPr>
          <p:cNvPr id="10" name="Google Shape;181;p10">
            <a:extLst>
              <a:ext uri="{FF2B5EF4-FFF2-40B4-BE49-F238E27FC236}">
                <a16:creationId xmlns:a16="http://schemas.microsoft.com/office/drawing/2014/main" id="{7D3EA5E5-D1DC-9FA6-FA32-48B4681C7D48}"/>
              </a:ext>
            </a:extLst>
          </p:cNvPr>
          <p:cNvSpPr/>
          <p:nvPr/>
        </p:nvSpPr>
        <p:spPr>
          <a:xfrm>
            <a:off x="1810968" y="829408"/>
            <a:ext cx="7024226" cy="443653"/>
          </a:xfrm>
          <a:custGeom>
            <a:avLst/>
            <a:gdLst/>
            <a:ahLst/>
            <a:cxnLst/>
            <a:rect l="l" t="t" r="r" b="b"/>
            <a:pathLst>
              <a:path w="922117" h="6871456" extrusionOk="0">
                <a:moveTo>
                  <a:pt x="922117" y="1145266"/>
                </a:moveTo>
                <a:lnTo>
                  <a:pt x="922117" y="5726190"/>
                </a:lnTo>
                <a:cubicBezTo>
                  <a:pt x="922117" y="6358700"/>
                  <a:pt x="912883" y="6871452"/>
                  <a:pt x="901493" y="6871452"/>
                </a:cubicBezTo>
                <a:lnTo>
                  <a:pt x="0" y="6871452"/>
                </a:lnTo>
                <a:lnTo>
                  <a:pt x="0" y="6871452"/>
                </a:lnTo>
                <a:lnTo>
                  <a:pt x="0" y="4"/>
                </a:lnTo>
                <a:lnTo>
                  <a:pt x="0" y="4"/>
                </a:lnTo>
                <a:lnTo>
                  <a:pt x="901493" y="4"/>
                </a:lnTo>
                <a:cubicBezTo>
                  <a:pt x="912883" y="4"/>
                  <a:pt x="922117" y="512756"/>
                  <a:pt x="922117" y="1145266"/>
                </a:cubicBezTo>
                <a:close/>
              </a:path>
            </a:pathLst>
          </a:custGeom>
          <a:solidFill>
            <a:srgbClr val="FFFFFF">
              <a:alpha val="89411"/>
            </a:srgbClr>
          </a:solidFill>
          <a:ln w="12700" cap="flat" cmpd="sng">
            <a:solidFill>
              <a:srgbClr val="800000"/>
            </a:solidFill>
            <a:prstDash val="solid"/>
            <a:round/>
            <a:headEnd type="none" w="sm" len="sm"/>
            <a:tailEnd type="none" w="sm" len="sm"/>
          </a:ln>
        </p:spPr>
        <p:txBody>
          <a:bodyPr spcFirstLastPara="1" wrap="square" lIns="85325" tIns="52625" rIns="52625" bIns="52625" anchor="ctr" anchorCtr="0">
            <a:noAutofit/>
          </a:bodyPr>
          <a:lstStyle/>
          <a:p>
            <a:pPr lvl="1"/>
            <a:r>
              <a:rPr lang="en-US" sz="1200" b="1">
                <a:solidFill>
                  <a:srgbClr val="800000"/>
                </a:solidFill>
              </a:rPr>
              <a:t>Source</a:t>
            </a:r>
            <a:r>
              <a:rPr lang="en-US" sz="1200">
                <a:solidFill>
                  <a:srgbClr val="800000"/>
                </a:solidFill>
              </a:rPr>
              <a:t>: Dataset downloaded as CSV</a:t>
            </a:r>
            <a:endParaRPr lang="en-US"/>
          </a:p>
          <a:p>
            <a:pPr marL="114300" lvl="1" indent="-114300">
              <a:lnSpc>
                <a:spcPct val="90000"/>
              </a:lnSpc>
            </a:pPr>
            <a:r>
              <a:rPr lang="en-US" sz="1200" b="1">
                <a:solidFill>
                  <a:srgbClr val="800000"/>
                </a:solidFill>
              </a:rPr>
              <a:t>Action</a:t>
            </a:r>
            <a:r>
              <a:rPr lang="en-US" sz="1200">
                <a:solidFill>
                  <a:srgbClr val="800000"/>
                </a:solidFill>
              </a:rPr>
              <a:t>: Loaded into Python for processing</a:t>
            </a:r>
            <a:endParaRPr lang="en-US"/>
          </a:p>
        </p:txBody>
      </p:sp>
      <p:sp>
        <p:nvSpPr>
          <p:cNvPr id="11" name="Google Shape;182;p10">
            <a:extLst>
              <a:ext uri="{FF2B5EF4-FFF2-40B4-BE49-F238E27FC236}">
                <a16:creationId xmlns:a16="http://schemas.microsoft.com/office/drawing/2014/main" id="{90A4963B-30AF-D6F0-1B9A-8985ECB49BE9}"/>
              </a:ext>
            </a:extLst>
          </p:cNvPr>
          <p:cNvSpPr/>
          <p:nvPr/>
        </p:nvSpPr>
        <p:spPr>
          <a:xfrm>
            <a:off x="1814876" y="1274885"/>
            <a:ext cx="7020005" cy="2250469"/>
          </a:xfrm>
          <a:custGeom>
            <a:avLst/>
            <a:gdLst/>
            <a:ahLst/>
            <a:cxnLst/>
            <a:rect l="l" t="t" r="r" b="b"/>
            <a:pathLst>
              <a:path w="559809" h="5416001" extrusionOk="0">
                <a:moveTo>
                  <a:pt x="559809" y="902685"/>
                </a:moveTo>
                <a:lnTo>
                  <a:pt x="559809" y="4513316"/>
                </a:lnTo>
                <a:cubicBezTo>
                  <a:pt x="559809" y="5011854"/>
                  <a:pt x="555491" y="5415996"/>
                  <a:pt x="550165" y="5415996"/>
                </a:cubicBezTo>
                <a:lnTo>
                  <a:pt x="0" y="5415996"/>
                </a:lnTo>
                <a:lnTo>
                  <a:pt x="0" y="5415996"/>
                </a:lnTo>
                <a:lnTo>
                  <a:pt x="0" y="5"/>
                </a:lnTo>
                <a:lnTo>
                  <a:pt x="0" y="5"/>
                </a:lnTo>
                <a:lnTo>
                  <a:pt x="550165" y="5"/>
                </a:lnTo>
                <a:cubicBezTo>
                  <a:pt x="555491" y="5"/>
                  <a:pt x="559809" y="404147"/>
                  <a:pt x="559809" y="902685"/>
                </a:cubicBezTo>
                <a:close/>
              </a:path>
            </a:pathLst>
          </a:custGeom>
          <a:solidFill>
            <a:srgbClr val="FFFFFF">
              <a:alpha val="89411"/>
            </a:srgbClr>
          </a:solidFill>
          <a:ln w="12700" cap="flat" cmpd="sng">
            <a:solidFill>
              <a:srgbClr val="800000"/>
            </a:solidFill>
            <a:prstDash val="solid"/>
            <a:round/>
            <a:headEnd type="none" w="sm" len="sm"/>
            <a:tailEnd type="none" w="sm" len="sm"/>
          </a:ln>
        </p:spPr>
        <p:txBody>
          <a:bodyPr spcFirstLastPara="1" wrap="square" lIns="85325" tIns="34925" rIns="34925" bIns="34925" anchor="ctr" anchorCtr="0">
            <a:noAutofit/>
          </a:bodyPr>
          <a:lstStyle/>
          <a:p>
            <a:pPr lvl="1"/>
            <a:r>
              <a:rPr lang="en-US" sz="1200" b="1">
                <a:solidFill>
                  <a:srgbClr val="800000"/>
                </a:solidFill>
              </a:rPr>
              <a:t>Data Cleaning:</a:t>
            </a:r>
            <a:r>
              <a:rPr lang="en-US" sz="1200">
                <a:solidFill>
                  <a:srgbClr val="800000"/>
                </a:solidFill>
              </a:rPr>
              <a:t> Removed columns with too many NULL values or were irrelevant to analysis (`Date`, `Arit`, `Aircraft Registration`, `Ground/Collision casualties`, `Time`, `Aircraft Engine`, `Incident Causes`, `Crew`, `Passengers`, `First Flight`)</a:t>
            </a:r>
            <a:endParaRPr lang="en-US"/>
          </a:p>
          <a:p>
            <a:pPr lvl="1"/>
            <a:r>
              <a:rPr lang="en-US" sz="1200" b="1">
                <a:solidFill>
                  <a:srgbClr val="800000"/>
                </a:solidFill>
              </a:rPr>
              <a:t>Filtering:</a:t>
            </a:r>
            <a:r>
              <a:rPr lang="en-US" sz="1200">
                <a:solidFill>
                  <a:srgbClr val="800000"/>
                </a:solidFill>
              </a:rPr>
              <a:t> Kept only passenger flight records to align with airline dataset</a:t>
            </a:r>
            <a:endParaRPr lang="en-US"/>
          </a:p>
          <a:p>
            <a:pPr lvl="1"/>
            <a:r>
              <a:rPr lang="en-US" sz="1200" b="1">
                <a:solidFill>
                  <a:srgbClr val="800000"/>
                </a:solidFill>
              </a:rPr>
              <a:t>New Columns: </a:t>
            </a:r>
            <a:r>
              <a:rPr lang="en-US" sz="1200">
                <a:solidFill>
                  <a:srgbClr val="800000"/>
                </a:solidFill>
              </a:rPr>
              <a:t>Added `Departure Country`, `Destination Country`, and `flight type` (domestic/international)</a:t>
            </a:r>
            <a:endParaRPr lang="en-US"/>
          </a:p>
          <a:p>
            <a:pPr lvl="1"/>
            <a:r>
              <a:rPr lang="en-US" sz="1200" b="1">
                <a:solidFill>
                  <a:srgbClr val="800000"/>
                </a:solidFill>
              </a:rPr>
              <a:t>Data Alignment:</a:t>
            </a:r>
            <a:r>
              <a:rPr lang="en-US" sz="1200">
                <a:solidFill>
                  <a:srgbClr val="800000"/>
                </a:solidFill>
              </a:rPr>
              <a:t> Reformatted 'Aircraft Model' to match airline dataset</a:t>
            </a:r>
            <a:endParaRPr lang="en-US"/>
          </a:p>
          <a:p>
            <a:pPr lvl="1"/>
            <a:r>
              <a:rPr lang="en-US" sz="1200" b="1">
                <a:solidFill>
                  <a:srgbClr val="800000"/>
                </a:solidFill>
              </a:rPr>
              <a:t>Enhancements:</a:t>
            </a:r>
            <a:endParaRPr lang="en-US" b="1"/>
          </a:p>
          <a:p>
            <a:pPr marL="171450" lvl="1" indent="-171450">
              <a:buChar char="•"/>
            </a:pPr>
            <a:r>
              <a:rPr lang="en-US" sz="1200">
                <a:solidFill>
                  <a:srgbClr val="800000"/>
                </a:solidFill>
              </a:rPr>
              <a:t>Extracted 'Occupants' from `Onboard Total`</a:t>
            </a:r>
          </a:p>
          <a:p>
            <a:pPr marL="171450" lvl="1" indent="-171450">
              <a:buChar char="•"/>
            </a:pPr>
            <a:r>
              <a:rPr lang="en-US" sz="1200">
                <a:solidFill>
                  <a:srgbClr val="800000"/>
                </a:solidFill>
              </a:rPr>
              <a:t>Split `Incident Category` into `Incident Type` and `Incident Damage`</a:t>
            </a:r>
            <a:endParaRPr lang="en-US"/>
          </a:p>
          <a:p>
            <a:pPr marL="171450" lvl="1" indent="-171450">
              <a:buChar char="•"/>
            </a:pPr>
            <a:r>
              <a:rPr lang="en-US" sz="1200">
                <a:solidFill>
                  <a:srgbClr val="800000"/>
                </a:solidFill>
              </a:rPr>
              <a:t>Removed rows with 'Unknown' or NA values</a:t>
            </a:r>
            <a:endParaRPr/>
          </a:p>
          <a:p>
            <a:pPr marL="114300" lvl="1" indent="-114300">
              <a:lnSpc>
                <a:spcPct val="90000"/>
              </a:lnSpc>
            </a:pPr>
            <a:r>
              <a:rPr lang="en-US" sz="1200" b="1">
                <a:solidFill>
                  <a:srgbClr val="800000"/>
                </a:solidFill>
              </a:rPr>
              <a:t>Result</a:t>
            </a:r>
            <a:r>
              <a:rPr lang="en-US" sz="1200">
                <a:solidFill>
                  <a:srgbClr val="800000"/>
                </a:solidFill>
              </a:rPr>
              <a:t>: Reduced to 399 records across 13 columns</a:t>
            </a:r>
            <a:endParaRPr/>
          </a:p>
        </p:txBody>
      </p:sp>
      <p:sp>
        <p:nvSpPr>
          <p:cNvPr id="12" name="Google Shape;183;p10">
            <a:extLst>
              <a:ext uri="{FF2B5EF4-FFF2-40B4-BE49-F238E27FC236}">
                <a16:creationId xmlns:a16="http://schemas.microsoft.com/office/drawing/2014/main" id="{9786BDC0-D5E1-1E3F-ACEE-679C0FDC1321}"/>
              </a:ext>
            </a:extLst>
          </p:cNvPr>
          <p:cNvSpPr/>
          <p:nvPr/>
        </p:nvSpPr>
        <p:spPr>
          <a:xfrm>
            <a:off x="1814866" y="3527180"/>
            <a:ext cx="7020005" cy="270585"/>
          </a:xfrm>
          <a:custGeom>
            <a:avLst/>
            <a:gdLst/>
            <a:ahLst/>
            <a:cxnLst/>
            <a:rect l="l" t="t" r="r" b="b"/>
            <a:pathLst>
              <a:path w="559809" h="6596144" extrusionOk="0">
                <a:moveTo>
                  <a:pt x="559809" y="1099379"/>
                </a:moveTo>
                <a:lnTo>
                  <a:pt x="559809" y="5496765"/>
                </a:lnTo>
                <a:cubicBezTo>
                  <a:pt x="559809" y="6103934"/>
                  <a:pt x="556264" y="6596138"/>
                  <a:pt x="551890" y="6596138"/>
                </a:cubicBezTo>
                <a:lnTo>
                  <a:pt x="0" y="6596138"/>
                </a:lnTo>
                <a:lnTo>
                  <a:pt x="0" y="6596138"/>
                </a:lnTo>
                <a:lnTo>
                  <a:pt x="0" y="6"/>
                </a:lnTo>
                <a:lnTo>
                  <a:pt x="0" y="6"/>
                </a:lnTo>
                <a:lnTo>
                  <a:pt x="551890" y="6"/>
                </a:lnTo>
                <a:cubicBezTo>
                  <a:pt x="556264" y="6"/>
                  <a:pt x="559809" y="492210"/>
                  <a:pt x="559809" y="1099379"/>
                </a:cubicBezTo>
                <a:close/>
              </a:path>
            </a:pathLst>
          </a:custGeom>
          <a:solidFill>
            <a:srgbClr val="FFFFFF">
              <a:alpha val="89411"/>
            </a:srgbClr>
          </a:solidFill>
          <a:ln w="12700" cap="flat" cmpd="sng">
            <a:solidFill>
              <a:srgbClr val="800000"/>
            </a:solidFill>
            <a:prstDash val="solid"/>
            <a:round/>
            <a:headEnd type="none" w="sm" len="sm"/>
            <a:tailEnd type="none" w="sm" len="sm"/>
          </a:ln>
        </p:spPr>
        <p:txBody>
          <a:bodyPr spcFirstLastPara="1" wrap="square" lIns="85325" tIns="34925" rIns="34925" bIns="34925" anchor="ctr" anchorCtr="0">
            <a:noAutofit/>
          </a:bodyPr>
          <a:lstStyle/>
          <a:p>
            <a:pPr marL="114300" indent="-114300">
              <a:lnSpc>
                <a:spcPct val="90000"/>
              </a:lnSpc>
            </a:pPr>
            <a:r>
              <a:rPr lang="en-US" sz="1200">
                <a:solidFill>
                  <a:srgbClr val="800000"/>
                </a:solidFill>
              </a:rPr>
              <a:t>Organized data into 11 distinct datasets for clarity and structure</a:t>
            </a:r>
            <a:endParaRPr lang="en-US"/>
          </a:p>
        </p:txBody>
      </p:sp>
      <p:sp>
        <p:nvSpPr>
          <p:cNvPr id="13" name="Google Shape;184;p10">
            <a:extLst>
              <a:ext uri="{FF2B5EF4-FFF2-40B4-BE49-F238E27FC236}">
                <a16:creationId xmlns:a16="http://schemas.microsoft.com/office/drawing/2014/main" id="{E841CE70-41E1-90CD-8D6D-07A5F10F8C7E}"/>
              </a:ext>
            </a:extLst>
          </p:cNvPr>
          <p:cNvSpPr/>
          <p:nvPr/>
        </p:nvSpPr>
        <p:spPr>
          <a:xfrm>
            <a:off x="1819262" y="3798275"/>
            <a:ext cx="7020005" cy="289264"/>
          </a:xfrm>
          <a:custGeom>
            <a:avLst/>
            <a:gdLst/>
            <a:ahLst/>
            <a:cxnLst/>
            <a:rect l="l" t="t" r="r" b="b"/>
            <a:pathLst>
              <a:path w="559809" h="6596144" extrusionOk="0">
                <a:moveTo>
                  <a:pt x="559809" y="1099379"/>
                </a:moveTo>
                <a:lnTo>
                  <a:pt x="559809" y="5496765"/>
                </a:lnTo>
                <a:cubicBezTo>
                  <a:pt x="559809" y="6103934"/>
                  <a:pt x="556264" y="6596138"/>
                  <a:pt x="551890" y="6596138"/>
                </a:cubicBezTo>
                <a:lnTo>
                  <a:pt x="0" y="6596138"/>
                </a:lnTo>
                <a:lnTo>
                  <a:pt x="0" y="6596138"/>
                </a:lnTo>
                <a:lnTo>
                  <a:pt x="0" y="6"/>
                </a:lnTo>
                <a:lnTo>
                  <a:pt x="0" y="6"/>
                </a:lnTo>
                <a:lnTo>
                  <a:pt x="551890" y="6"/>
                </a:lnTo>
                <a:cubicBezTo>
                  <a:pt x="556264" y="6"/>
                  <a:pt x="559809" y="492210"/>
                  <a:pt x="559809" y="1099379"/>
                </a:cubicBezTo>
                <a:close/>
              </a:path>
            </a:pathLst>
          </a:custGeom>
          <a:solidFill>
            <a:srgbClr val="FFFFFF">
              <a:alpha val="89411"/>
            </a:srgbClr>
          </a:solidFill>
          <a:ln w="12700" cap="flat" cmpd="sng">
            <a:solidFill>
              <a:srgbClr val="800000"/>
            </a:solidFill>
            <a:prstDash val="solid"/>
            <a:round/>
            <a:headEnd type="none" w="sm" len="sm"/>
            <a:tailEnd type="none" w="sm" len="sm"/>
          </a:ln>
        </p:spPr>
        <p:txBody>
          <a:bodyPr spcFirstLastPara="1" wrap="square" lIns="85325" tIns="34925" rIns="34925" bIns="34925" anchor="ctr" anchorCtr="0">
            <a:noAutofit/>
          </a:bodyPr>
          <a:lstStyle/>
          <a:p>
            <a:pPr marL="114300" indent="-114300">
              <a:lnSpc>
                <a:spcPct val="90000"/>
              </a:lnSpc>
            </a:pPr>
            <a:r>
              <a:rPr lang="en-US" sz="1200" b="1">
                <a:solidFill>
                  <a:schemeClr val="dk1"/>
                </a:solidFill>
              </a:rPr>
              <a:t>Final Step:</a:t>
            </a:r>
            <a:r>
              <a:rPr lang="en-US" sz="1200">
                <a:solidFill>
                  <a:schemeClr val="dk1"/>
                </a:solidFill>
              </a:rPr>
              <a:t> Loaded all 11 datasets into MySQL Workbench for analysis</a:t>
            </a:r>
            <a:endParaRPr lang="en-US">
              <a:solidFill>
                <a:schemeClr val="dk1"/>
              </a:solidFill>
            </a:endParaRPr>
          </a:p>
        </p:txBody>
      </p:sp>
      <p:sp>
        <p:nvSpPr>
          <p:cNvPr id="14" name="Google Shape;185;p10">
            <a:extLst>
              <a:ext uri="{FF2B5EF4-FFF2-40B4-BE49-F238E27FC236}">
                <a16:creationId xmlns:a16="http://schemas.microsoft.com/office/drawing/2014/main" id="{BA03E0D5-C05E-BDB1-B55A-CC3557C01324}"/>
              </a:ext>
            </a:extLst>
          </p:cNvPr>
          <p:cNvSpPr/>
          <p:nvPr/>
        </p:nvSpPr>
        <p:spPr>
          <a:xfrm>
            <a:off x="416247" y="3799622"/>
            <a:ext cx="1338435" cy="289085"/>
          </a:xfrm>
          <a:custGeom>
            <a:avLst/>
            <a:gdLst/>
            <a:ahLst/>
            <a:cxnLst/>
            <a:rect l="l" t="t" r="r" b="b"/>
            <a:pathLst>
              <a:path w="861245" h="1165995" extrusionOk="0">
                <a:moveTo>
                  <a:pt x="861245" y="1"/>
                </a:moveTo>
                <a:lnTo>
                  <a:pt x="861245" y="1165994"/>
                </a:lnTo>
                <a:lnTo>
                  <a:pt x="0" y="1165994"/>
                </a:lnTo>
                <a:lnTo>
                  <a:pt x="0" y="1"/>
                </a:lnTo>
                <a:lnTo>
                  <a:pt x="861245" y="1"/>
                </a:lnTo>
                <a:close/>
              </a:path>
            </a:pathLst>
          </a:custGeom>
          <a:solidFill>
            <a:srgbClr val="D09F9D"/>
          </a:solidFill>
          <a:ln>
            <a:solidFill>
              <a:schemeClr val="bg2"/>
            </a:solid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FFFFFF"/>
              </a:buClr>
              <a:buSzPts val="1100"/>
              <a:buFont typeface="Arial"/>
              <a:buNone/>
            </a:pPr>
            <a:r>
              <a:rPr lang="en-US" b="1">
                <a:solidFill>
                  <a:srgbClr val="FFFFFF"/>
                </a:solidFill>
              </a:rPr>
              <a:t>Loading</a:t>
            </a:r>
            <a:endParaRPr sz="1400" b="1">
              <a:solidFill>
                <a:schemeClr val="dk1"/>
              </a:solidFill>
              <a:latin typeface="Arial"/>
              <a:ea typeface="Arial"/>
              <a:cs typeface="Arial"/>
              <a:sym typeface="Arial"/>
            </a:endParaRPr>
          </a:p>
        </p:txBody>
      </p:sp>
      <p:sp>
        <p:nvSpPr>
          <p:cNvPr id="15" name="Google Shape;186;p10">
            <a:extLst>
              <a:ext uri="{FF2B5EF4-FFF2-40B4-BE49-F238E27FC236}">
                <a16:creationId xmlns:a16="http://schemas.microsoft.com/office/drawing/2014/main" id="{BD5AD9AF-E6B0-10D4-3E0F-879F482E5B9A}"/>
              </a:ext>
            </a:extLst>
          </p:cNvPr>
          <p:cNvSpPr/>
          <p:nvPr/>
        </p:nvSpPr>
        <p:spPr>
          <a:xfrm>
            <a:off x="420644" y="3298580"/>
            <a:ext cx="1329643" cy="562709"/>
          </a:xfrm>
          <a:custGeom>
            <a:avLst/>
            <a:gdLst/>
            <a:ahLst/>
            <a:cxnLst/>
            <a:rect l="l" t="t" r="r" b="b"/>
            <a:pathLst>
              <a:path w="861245" h="1165995" extrusionOk="0">
                <a:moveTo>
                  <a:pt x="861245" y="1"/>
                </a:moveTo>
                <a:lnTo>
                  <a:pt x="861245" y="757628"/>
                </a:lnTo>
                <a:lnTo>
                  <a:pt x="510141" y="757628"/>
                </a:lnTo>
                <a:lnTo>
                  <a:pt x="510141" y="874496"/>
                </a:lnTo>
                <a:lnTo>
                  <a:pt x="589659" y="874496"/>
                </a:lnTo>
                <a:lnTo>
                  <a:pt x="430622" y="1165994"/>
                </a:lnTo>
                <a:lnTo>
                  <a:pt x="271586" y="874496"/>
                </a:lnTo>
                <a:lnTo>
                  <a:pt x="351104" y="874496"/>
                </a:lnTo>
                <a:lnTo>
                  <a:pt x="351104" y="757628"/>
                </a:lnTo>
                <a:lnTo>
                  <a:pt x="0" y="757628"/>
                </a:lnTo>
                <a:lnTo>
                  <a:pt x="0" y="1"/>
                </a:lnTo>
                <a:lnTo>
                  <a:pt x="861245" y="1"/>
                </a:lnTo>
                <a:close/>
              </a:path>
            </a:pathLst>
          </a:custGeom>
          <a:solidFill>
            <a:srgbClr val="B66F6B"/>
          </a:solidFill>
          <a:ln>
            <a:solidFill>
              <a:schemeClr val="bg2"/>
            </a:solidFill>
          </a:ln>
        </p:spPr>
        <p:txBody>
          <a:bodyPr spcFirstLastPara="1" wrap="square" lIns="6975" tIns="6975" rIns="6975" bIns="3086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b="1">
                <a:solidFill>
                  <a:schemeClr val="lt1"/>
                </a:solidFill>
              </a:rPr>
              <a:t>Normalization</a:t>
            </a:r>
            <a:endParaRPr lang="en-US" sz="1400" b="1">
              <a:solidFill>
                <a:schemeClr val="lt1"/>
              </a:solidFill>
              <a:latin typeface="Arial"/>
              <a:ea typeface="Arial"/>
              <a:cs typeface="Arial"/>
            </a:endParaRPr>
          </a:p>
        </p:txBody>
      </p:sp>
      <p:sp>
        <p:nvSpPr>
          <p:cNvPr id="16" name="Google Shape;187;p10">
            <a:extLst>
              <a:ext uri="{FF2B5EF4-FFF2-40B4-BE49-F238E27FC236}">
                <a16:creationId xmlns:a16="http://schemas.microsoft.com/office/drawing/2014/main" id="{AD578544-B5D4-CD33-79CE-2BC644779852}"/>
              </a:ext>
            </a:extLst>
          </p:cNvPr>
          <p:cNvSpPr/>
          <p:nvPr/>
        </p:nvSpPr>
        <p:spPr>
          <a:xfrm>
            <a:off x="416259" y="1459522"/>
            <a:ext cx="1334040" cy="1877497"/>
          </a:xfrm>
          <a:custGeom>
            <a:avLst/>
            <a:gdLst/>
            <a:ahLst/>
            <a:cxnLst/>
            <a:rect l="l" t="t" r="r" b="b"/>
            <a:pathLst>
              <a:path w="861245" h="1165995" extrusionOk="0">
                <a:moveTo>
                  <a:pt x="861245" y="1"/>
                </a:moveTo>
                <a:lnTo>
                  <a:pt x="861245" y="757628"/>
                </a:lnTo>
                <a:lnTo>
                  <a:pt x="510141" y="757628"/>
                </a:lnTo>
                <a:lnTo>
                  <a:pt x="510141" y="874496"/>
                </a:lnTo>
                <a:lnTo>
                  <a:pt x="589659" y="874496"/>
                </a:lnTo>
                <a:lnTo>
                  <a:pt x="430622" y="1165994"/>
                </a:lnTo>
                <a:lnTo>
                  <a:pt x="271586" y="874496"/>
                </a:lnTo>
                <a:lnTo>
                  <a:pt x="351104" y="874496"/>
                </a:lnTo>
                <a:lnTo>
                  <a:pt x="351104" y="757628"/>
                </a:lnTo>
                <a:lnTo>
                  <a:pt x="0" y="757628"/>
                </a:lnTo>
                <a:lnTo>
                  <a:pt x="0" y="1"/>
                </a:lnTo>
                <a:lnTo>
                  <a:pt x="861245" y="1"/>
                </a:lnTo>
                <a:close/>
              </a:path>
            </a:pathLst>
          </a:custGeom>
          <a:solidFill>
            <a:srgbClr val="9B3D39"/>
          </a:solidFill>
          <a:ln>
            <a:solidFill>
              <a:schemeClr val="bg2"/>
            </a:solidFill>
          </a:ln>
        </p:spPr>
        <p:txBody>
          <a:bodyPr spcFirstLastPara="1" wrap="square" lIns="6975" tIns="6975" rIns="6975" bIns="308600" anchor="ctr" anchorCtr="0">
            <a:noAutofit/>
          </a:bodyPr>
          <a:lstStyle/>
          <a:p>
            <a:pPr marL="0" marR="0" lvl="0" indent="0" algn="ctr" rtl="0">
              <a:lnSpc>
                <a:spcPct val="90000"/>
              </a:lnSpc>
              <a:spcBef>
                <a:spcPts val="0"/>
              </a:spcBef>
              <a:spcAft>
                <a:spcPts val="0"/>
              </a:spcAft>
              <a:buClr>
                <a:srgbClr val="FFFFFF"/>
              </a:buClr>
              <a:buSzPts val="1100"/>
              <a:buFont typeface="Arial"/>
              <a:buNone/>
            </a:pPr>
            <a:r>
              <a:rPr lang="en-US" b="1">
                <a:solidFill>
                  <a:srgbClr val="FFFFFF"/>
                </a:solidFill>
              </a:rPr>
              <a:t>Transformation</a:t>
            </a:r>
            <a:endParaRPr lang="en-US" sz="1400" b="1">
              <a:solidFill>
                <a:srgbClr val="FFFFFF"/>
              </a:solidFill>
              <a:latin typeface="Arial"/>
              <a:ea typeface="Arial"/>
              <a:cs typeface="Arial"/>
            </a:endParaRPr>
          </a:p>
        </p:txBody>
      </p:sp>
      <p:sp>
        <p:nvSpPr>
          <p:cNvPr id="17" name="Google Shape;188;p10">
            <a:extLst>
              <a:ext uri="{FF2B5EF4-FFF2-40B4-BE49-F238E27FC236}">
                <a16:creationId xmlns:a16="http://schemas.microsoft.com/office/drawing/2014/main" id="{98F32219-7AF0-4195-D666-629D11D7BF3E}"/>
              </a:ext>
            </a:extLst>
          </p:cNvPr>
          <p:cNvSpPr/>
          <p:nvPr/>
        </p:nvSpPr>
        <p:spPr>
          <a:xfrm>
            <a:off x="416272" y="829408"/>
            <a:ext cx="1334040" cy="730100"/>
          </a:xfrm>
          <a:custGeom>
            <a:avLst/>
            <a:gdLst/>
            <a:ahLst/>
            <a:cxnLst/>
            <a:rect l="l" t="t" r="r" b="b"/>
            <a:pathLst>
              <a:path w="861245" h="1165995" extrusionOk="0">
                <a:moveTo>
                  <a:pt x="861245" y="1"/>
                </a:moveTo>
                <a:lnTo>
                  <a:pt x="861245" y="757628"/>
                </a:lnTo>
                <a:lnTo>
                  <a:pt x="510141" y="757628"/>
                </a:lnTo>
                <a:lnTo>
                  <a:pt x="510141" y="874496"/>
                </a:lnTo>
                <a:lnTo>
                  <a:pt x="589659" y="874496"/>
                </a:lnTo>
                <a:lnTo>
                  <a:pt x="430622" y="1165994"/>
                </a:lnTo>
                <a:lnTo>
                  <a:pt x="271586" y="874496"/>
                </a:lnTo>
                <a:lnTo>
                  <a:pt x="351104" y="874496"/>
                </a:lnTo>
                <a:lnTo>
                  <a:pt x="351104" y="757628"/>
                </a:lnTo>
                <a:lnTo>
                  <a:pt x="0" y="757628"/>
                </a:lnTo>
                <a:lnTo>
                  <a:pt x="0" y="1"/>
                </a:lnTo>
                <a:lnTo>
                  <a:pt x="861245" y="1"/>
                </a:lnTo>
                <a:close/>
              </a:path>
            </a:pathLst>
          </a:custGeom>
          <a:solidFill>
            <a:srgbClr val="800000"/>
          </a:solidFill>
          <a:ln>
            <a:solidFill>
              <a:schemeClr val="bg2"/>
            </a:solidFill>
          </a:ln>
        </p:spPr>
        <p:txBody>
          <a:bodyPr spcFirstLastPara="1" wrap="square" lIns="6975" tIns="6975" rIns="6975" bIns="3086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b="1">
                <a:solidFill>
                  <a:schemeClr val="lt1"/>
                </a:solidFill>
              </a:rPr>
              <a:t>Extraction</a:t>
            </a:r>
            <a:endParaRPr sz="1400" b="1">
              <a:solidFill>
                <a:schemeClr val="dk1"/>
              </a:solidFill>
              <a:latin typeface="Arial"/>
              <a:ea typeface="Arial"/>
              <a:cs typeface="Arial"/>
              <a:sym typeface="Arial"/>
            </a:endParaRPr>
          </a:p>
        </p:txBody>
      </p:sp>
      <p:sp>
        <p:nvSpPr>
          <p:cNvPr id="18" name="Google Shape;190;p10">
            <a:extLst>
              <a:ext uri="{FF2B5EF4-FFF2-40B4-BE49-F238E27FC236}">
                <a16:creationId xmlns:a16="http://schemas.microsoft.com/office/drawing/2014/main" id="{C728DC57-F6C9-B89E-E945-D79CD2BDD2E9}"/>
              </a:ext>
            </a:extLst>
          </p:cNvPr>
          <p:cNvSpPr/>
          <p:nvPr/>
        </p:nvSpPr>
        <p:spPr>
          <a:xfrm>
            <a:off x="1752336" y="4223394"/>
            <a:ext cx="6864126" cy="420633"/>
          </a:xfrm>
          <a:custGeom>
            <a:avLst/>
            <a:gdLst/>
            <a:ahLst/>
            <a:cxnLst/>
            <a:rect l="l" t="t" r="r" b="b"/>
            <a:pathLst>
              <a:path w="861245" h="1165995" extrusionOk="0">
                <a:moveTo>
                  <a:pt x="861245" y="1"/>
                </a:moveTo>
                <a:lnTo>
                  <a:pt x="861245" y="1165994"/>
                </a:lnTo>
                <a:lnTo>
                  <a:pt x="0" y="1165994"/>
                </a:lnTo>
                <a:lnTo>
                  <a:pt x="0" y="1"/>
                </a:lnTo>
                <a:lnTo>
                  <a:pt x="861245" y="1"/>
                </a:lnTo>
                <a:close/>
              </a:path>
            </a:pathLst>
          </a:custGeom>
          <a:solidFill>
            <a:schemeClr val="lt2">
              <a:alpha val="89411"/>
            </a:schemeClr>
          </a:solidFill>
          <a:ln w="19050" cap="flat" cmpd="sng">
            <a:solidFill>
              <a:srgbClr val="800000"/>
            </a:solidFill>
            <a:prstDash val="solid"/>
            <a:round/>
            <a:headEnd type="none" w="sm" len="sm"/>
            <a:tailEnd type="none" w="sm" len="sm"/>
          </a:ln>
        </p:spPr>
        <p:txBody>
          <a:bodyPr spcFirstLastPara="1" wrap="square" lIns="6975" tIns="6975" rIns="6975" bIns="6975" anchor="ctr" anchorCtr="0">
            <a:noAutofit/>
          </a:bodyPr>
          <a:lstStyle/>
          <a:p>
            <a:pPr algn="ctr">
              <a:lnSpc>
                <a:spcPct val="90000"/>
              </a:lnSpc>
              <a:buClr>
                <a:srgbClr val="FFFFFF"/>
              </a:buClr>
              <a:buSzPts val="1100"/>
            </a:pPr>
            <a:r>
              <a:rPr lang="en-US" sz="1800">
                <a:solidFill>
                  <a:srgbClr val="800000"/>
                </a:solidFill>
              </a:rPr>
              <a:t>2 data sources will be connected using aircraft code column</a:t>
            </a:r>
            <a:endParaRPr sz="1800">
              <a:solidFill>
                <a:srgbClr val="800000"/>
              </a:solidFill>
              <a:latin typeface="Arial"/>
              <a:ea typeface="Arial"/>
              <a:cs typeface="Arial"/>
              <a:sym typeface="Arial"/>
            </a:endParaRPr>
          </a:p>
        </p:txBody>
      </p:sp>
    </p:spTree>
    <p:extLst>
      <p:ext uri="{BB962C8B-B14F-4D97-AF65-F5344CB8AC3E}">
        <p14:creationId xmlns:p14="http://schemas.microsoft.com/office/powerpoint/2010/main" val="3278389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CF125-5C81-2186-EABF-5CBBF3D3168A}"/>
              </a:ext>
            </a:extLst>
          </p:cNvPr>
          <p:cNvSpPr>
            <a:spLocks noGrp="1"/>
          </p:cNvSpPr>
          <p:nvPr>
            <p:ph type="title"/>
          </p:nvPr>
        </p:nvSpPr>
        <p:spPr/>
        <p:txBody>
          <a:bodyPr/>
          <a:lstStyle/>
          <a:p>
            <a:r>
              <a:rPr lang="en-US"/>
              <a:t>Database Design: Key Considerations</a:t>
            </a:r>
          </a:p>
        </p:txBody>
      </p:sp>
      <p:sp>
        <p:nvSpPr>
          <p:cNvPr id="3" name="Slide Number Placeholder 2">
            <a:extLst>
              <a:ext uri="{FF2B5EF4-FFF2-40B4-BE49-F238E27FC236}">
                <a16:creationId xmlns:a16="http://schemas.microsoft.com/office/drawing/2014/main" id="{C8433A42-3E46-EB40-4AE9-4BA16D2A2D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18</a:t>
            </a:fld>
            <a:endParaRPr lang="en-US"/>
          </a:p>
        </p:txBody>
      </p:sp>
      <p:sp>
        <p:nvSpPr>
          <p:cNvPr id="4" name="Text Placeholder 3">
            <a:extLst>
              <a:ext uri="{FF2B5EF4-FFF2-40B4-BE49-F238E27FC236}">
                <a16:creationId xmlns:a16="http://schemas.microsoft.com/office/drawing/2014/main" id="{A16D7A68-5D5A-E72D-ADB9-2C675AD5A6AA}"/>
              </a:ext>
            </a:extLst>
          </p:cNvPr>
          <p:cNvSpPr>
            <a:spLocks noGrp="1"/>
          </p:cNvSpPr>
          <p:nvPr>
            <p:ph type="body" idx="1"/>
          </p:nvPr>
        </p:nvSpPr>
        <p:spPr/>
        <p:txBody>
          <a:bodyPr/>
          <a:lstStyle/>
          <a:p>
            <a:endParaRPr lang="en-US"/>
          </a:p>
        </p:txBody>
      </p:sp>
      <p:graphicFrame>
        <p:nvGraphicFramePr>
          <p:cNvPr id="6" name="Google Shape;91;p3">
            <a:extLst>
              <a:ext uri="{FF2B5EF4-FFF2-40B4-BE49-F238E27FC236}">
                <a16:creationId xmlns:a16="http://schemas.microsoft.com/office/drawing/2014/main" id="{B7B0E691-D31D-DBFB-1B39-FA538D75BB95}"/>
              </a:ext>
            </a:extLst>
          </p:cNvPr>
          <p:cNvGraphicFramePr/>
          <p:nvPr>
            <p:extLst>
              <p:ext uri="{D42A27DB-BD31-4B8C-83A1-F6EECF244321}">
                <p14:modId xmlns:p14="http://schemas.microsoft.com/office/powerpoint/2010/main" val="1749943562"/>
              </p:ext>
            </p:extLst>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Introduction</a:t>
                      </a:r>
                      <a:endParaRPr sz="800" u="none" strike="noStrike" cap="none">
                        <a:solidFill>
                          <a:schemeClr val="bg2"/>
                        </a:solidFill>
                      </a:endParaRPr>
                    </a:p>
                  </a:txBody>
                  <a:tcPr marL="91450" marR="91450" marT="36000" marB="36000">
                    <a:lnR w="12700" cap="flat" cmpd="sng">
                      <a:solidFill>
                        <a:schemeClr val="dk1"/>
                      </a:solidFill>
                      <a:prstDash val="solid"/>
                      <a:round/>
                      <a:headEnd type="none" w="sm" len="sm"/>
                      <a:tailEnd type="none" w="sm" len="sm"/>
                    </a:lnR>
                    <a:no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EDA</a:t>
                      </a:r>
                      <a:endParaRPr sz="800" u="none" strike="noStrike" cap="none">
                        <a:solidFill>
                          <a:schemeClr val="bg2"/>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bg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ETL</a:t>
                      </a:r>
                      <a:endParaRPr sz="800" u="none" strike="noStrike" cap="none">
                        <a:solidFill>
                          <a:schemeClr val="bg2"/>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bg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1"/>
                          </a:solidFill>
                        </a:rPr>
                        <a:t>Data Model</a:t>
                      </a:r>
                      <a:endParaRPr sz="800" u="none" strike="noStrike" cap="none">
                        <a:solidFill>
                          <a:schemeClr val="bg1"/>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tx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Revenue Analysis</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Delay Analysis</a:t>
                      </a:r>
                      <a:endParaRPr sz="800" u="none" strike="noStrike" cap="none">
                        <a:solidFill>
                          <a:srgbClr val="000000"/>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endParaRPr sz="800" u="none" strike="noStrike" cap="none">
                        <a:solidFill>
                          <a:srgbClr val="000000"/>
                        </a:solidFill>
                      </a:endParaRP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sp>
        <p:nvSpPr>
          <p:cNvPr id="15" name="Google Shape;1150;p37">
            <a:extLst>
              <a:ext uri="{FF2B5EF4-FFF2-40B4-BE49-F238E27FC236}">
                <a16:creationId xmlns:a16="http://schemas.microsoft.com/office/drawing/2014/main" id="{8D10D718-BB34-1432-FF0B-EE3E6E4E4BD5}"/>
              </a:ext>
            </a:extLst>
          </p:cNvPr>
          <p:cNvSpPr/>
          <p:nvPr/>
        </p:nvSpPr>
        <p:spPr>
          <a:xfrm>
            <a:off x="3265596" y="1823052"/>
            <a:ext cx="881700" cy="827700"/>
          </a:xfrm>
          <a:prstGeom prst="roundRect">
            <a:avLst>
              <a:gd name="adj" fmla="val 4313"/>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51;p37">
            <a:extLst>
              <a:ext uri="{FF2B5EF4-FFF2-40B4-BE49-F238E27FC236}">
                <a16:creationId xmlns:a16="http://schemas.microsoft.com/office/drawing/2014/main" id="{05B5D2BD-ECA1-D757-048E-B1E922E90B89}"/>
              </a:ext>
            </a:extLst>
          </p:cNvPr>
          <p:cNvSpPr/>
          <p:nvPr/>
        </p:nvSpPr>
        <p:spPr>
          <a:xfrm>
            <a:off x="3324363" y="1765477"/>
            <a:ext cx="881700" cy="8277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52;p37">
            <a:extLst>
              <a:ext uri="{FF2B5EF4-FFF2-40B4-BE49-F238E27FC236}">
                <a16:creationId xmlns:a16="http://schemas.microsoft.com/office/drawing/2014/main" id="{715BD2F1-AE8B-C0E1-B1FE-5D66959C9245}"/>
              </a:ext>
            </a:extLst>
          </p:cNvPr>
          <p:cNvSpPr/>
          <p:nvPr/>
        </p:nvSpPr>
        <p:spPr>
          <a:xfrm>
            <a:off x="3262261" y="3586755"/>
            <a:ext cx="881700" cy="827700"/>
          </a:xfrm>
          <a:prstGeom prst="roundRect">
            <a:avLst>
              <a:gd name="adj" fmla="val 4313"/>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53;p37">
            <a:extLst>
              <a:ext uri="{FF2B5EF4-FFF2-40B4-BE49-F238E27FC236}">
                <a16:creationId xmlns:a16="http://schemas.microsoft.com/office/drawing/2014/main" id="{8027665F-4552-30E0-225E-DA63631E639E}"/>
              </a:ext>
            </a:extLst>
          </p:cNvPr>
          <p:cNvSpPr/>
          <p:nvPr/>
        </p:nvSpPr>
        <p:spPr>
          <a:xfrm>
            <a:off x="3321028" y="3529180"/>
            <a:ext cx="881700" cy="8277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54;p37">
            <a:extLst>
              <a:ext uri="{FF2B5EF4-FFF2-40B4-BE49-F238E27FC236}">
                <a16:creationId xmlns:a16="http://schemas.microsoft.com/office/drawing/2014/main" id="{3B11C4B7-94E3-EB5E-00EE-370267275899}"/>
              </a:ext>
            </a:extLst>
          </p:cNvPr>
          <p:cNvSpPr/>
          <p:nvPr/>
        </p:nvSpPr>
        <p:spPr>
          <a:xfrm>
            <a:off x="4760340" y="3586755"/>
            <a:ext cx="881700" cy="827700"/>
          </a:xfrm>
          <a:prstGeom prst="roundRect">
            <a:avLst>
              <a:gd name="adj" fmla="val 4313"/>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55;p37">
            <a:extLst>
              <a:ext uri="{FF2B5EF4-FFF2-40B4-BE49-F238E27FC236}">
                <a16:creationId xmlns:a16="http://schemas.microsoft.com/office/drawing/2014/main" id="{8642C9E1-5DDF-7189-1FF3-0126D85E2588}"/>
              </a:ext>
            </a:extLst>
          </p:cNvPr>
          <p:cNvSpPr/>
          <p:nvPr/>
        </p:nvSpPr>
        <p:spPr>
          <a:xfrm>
            <a:off x="4819107" y="3529180"/>
            <a:ext cx="881700" cy="8277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56;p37">
            <a:extLst>
              <a:ext uri="{FF2B5EF4-FFF2-40B4-BE49-F238E27FC236}">
                <a16:creationId xmlns:a16="http://schemas.microsoft.com/office/drawing/2014/main" id="{474F8D96-B097-E493-DACD-4A66F05D46C1}"/>
              </a:ext>
            </a:extLst>
          </p:cNvPr>
          <p:cNvSpPr/>
          <p:nvPr/>
        </p:nvSpPr>
        <p:spPr>
          <a:xfrm>
            <a:off x="4764805" y="1823052"/>
            <a:ext cx="881700" cy="827700"/>
          </a:xfrm>
          <a:prstGeom prst="roundRect">
            <a:avLst>
              <a:gd name="adj" fmla="val 4313"/>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57;p37">
            <a:extLst>
              <a:ext uri="{FF2B5EF4-FFF2-40B4-BE49-F238E27FC236}">
                <a16:creationId xmlns:a16="http://schemas.microsoft.com/office/drawing/2014/main" id="{7FAD7F6C-163B-558E-C015-B1C2DC793455}"/>
              </a:ext>
            </a:extLst>
          </p:cNvPr>
          <p:cNvSpPr/>
          <p:nvPr/>
        </p:nvSpPr>
        <p:spPr>
          <a:xfrm>
            <a:off x="4823572" y="1765477"/>
            <a:ext cx="881700" cy="8277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1158;p37">
            <a:extLst>
              <a:ext uri="{FF2B5EF4-FFF2-40B4-BE49-F238E27FC236}">
                <a16:creationId xmlns:a16="http://schemas.microsoft.com/office/drawing/2014/main" id="{83CB5F0D-A392-9B41-B72F-216D9019E15D}"/>
              </a:ext>
            </a:extLst>
          </p:cNvPr>
          <p:cNvCxnSpPr>
            <a:cxnSpLocks/>
            <a:stCxn id="16" idx="2"/>
            <a:endCxn id="18" idx="0"/>
          </p:cNvCxnSpPr>
          <p:nvPr/>
        </p:nvCxnSpPr>
        <p:spPr>
          <a:xfrm flipH="1">
            <a:off x="3761878" y="2593177"/>
            <a:ext cx="3335" cy="936003"/>
          </a:xfrm>
          <a:prstGeom prst="straightConnector1">
            <a:avLst/>
          </a:prstGeom>
          <a:noFill/>
          <a:ln w="9525" cap="flat" cmpd="sng">
            <a:solidFill>
              <a:srgbClr val="434343"/>
            </a:solidFill>
            <a:prstDash val="solid"/>
            <a:round/>
            <a:headEnd type="none" w="med" len="med"/>
            <a:tailEnd type="none" w="med" len="med"/>
          </a:ln>
        </p:spPr>
      </p:cxnSp>
      <p:cxnSp>
        <p:nvCxnSpPr>
          <p:cNvPr id="24" name="Google Shape;1159;p37">
            <a:extLst>
              <a:ext uri="{FF2B5EF4-FFF2-40B4-BE49-F238E27FC236}">
                <a16:creationId xmlns:a16="http://schemas.microsoft.com/office/drawing/2014/main" id="{2D787558-B8AA-0C51-6CB6-9F94AF80EEC2}"/>
              </a:ext>
            </a:extLst>
          </p:cNvPr>
          <p:cNvCxnSpPr>
            <a:cxnSpLocks/>
            <a:stCxn id="16" idx="3"/>
            <a:endCxn id="22" idx="1"/>
          </p:cNvCxnSpPr>
          <p:nvPr/>
        </p:nvCxnSpPr>
        <p:spPr>
          <a:xfrm>
            <a:off x="4206063" y="2179327"/>
            <a:ext cx="617509" cy="0"/>
          </a:xfrm>
          <a:prstGeom prst="straightConnector1">
            <a:avLst/>
          </a:prstGeom>
          <a:noFill/>
          <a:ln w="9525" cap="flat" cmpd="sng">
            <a:solidFill>
              <a:srgbClr val="434343"/>
            </a:solidFill>
            <a:prstDash val="solid"/>
            <a:round/>
            <a:headEnd type="none" w="med" len="med"/>
            <a:tailEnd type="none" w="med" len="med"/>
          </a:ln>
        </p:spPr>
      </p:cxnSp>
      <p:cxnSp>
        <p:nvCxnSpPr>
          <p:cNvPr id="25" name="Google Shape;1160;p37">
            <a:extLst>
              <a:ext uri="{FF2B5EF4-FFF2-40B4-BE49-F238E27FC236}">
                <a16:creationId xmlns:a16="http://schemas.microsoft.com/office/drawing/2014/main" id="{356B1466-B8A0-34D9-0B11-D83E4128BC36}"/>
              </a:ext>
            </a:extLst>
          </p:cNvPr>
          <p:cNvCxnSpPr>
            <a:cxnSpLocks/>
            <a:stCxn id="22" idx="2"/>
            <a:endCxn id="20" idx="0"/>
          </p:cNvCxnSpPr>
          <p:nvPr/>
        </p:nvCxnSpPr>
        <p:spPr>
          <a:xfrm flipH="1">
            <a:off x="5259957" y="2593177"/>
            <a:ext cx="4465" cy="936003"/>
          </a:xfrm>
          <a:prstGeom prst="straightConnector1">
            <a:avLst/>
          </a:prstGeom>
          <a:noFill/>
          <a:ln w="9525" cap="flat" cmpd="sng">
            <a:solidFill>
              <a:srgbClr val="434343"/>
            </a:solidFill>
            <a:prstDash val="solid"/>
            <a:round/>
            <a:headEnd type="none" w="med" len="med"/>
            <a:tailEnd type="none" w="med" len="med"/>
          </a:ln>
        </p:spPr>
      </p:cxnSp>
      <p:cxnSp>
        <p:nvCxnSpPr>
          <p:cNvPr id="26" name="Google Shape;1161;p37">
            <a:extLst>
              <a:ext uri="{FF2B5EF4-FFF2-40B4-BE49-F238E27FC236}">
                <a16:creationId xmlns:a16="http://schemas.microsoft.com/office/drawing/2014/main" id="{6F3E6DF2-9130-F5DE-6A38-A209BA2BF8DD}"/>
              </a:ext>
            </a:extLst>
          </p:cNvPr>
          <p:cNvCxnSpPr>
            <a:cxnSpLocks/>
            <a:stCxn id="20" idx="1"/>
            <a:endCxn id="18" idx="3"/>
          </p:cNvCxnSpPr>
          <p:nvPr/>
        </p:nvCxnSpPr>
        <p:spPr>
          <a:xfrm flipH="1">
            <a:off x="4202728" y="3943030"/>
            <a:ext cx="616379" cy="0"/>
          </a:xfrm>
          <a:prstGeom prst="straightConnector1">
            <a:avLst/>
          </a:prstGeom>
          <a:noFill/>
          <a:ln w="9525" cap="flat" cmpd="sng">
            <a:solidFill>
              <a:srgbClr val="434343"/>
            </a:solidFill>
            <a:prstDash val="solid"/>
            <a:round/>
            <a:headEnd type="none" w="med" len="med"/>
            <a:tailEnd type="none" w="med" len="med"/>
          </a:ln>
        </p:spPr>
      </p:cxnSp>
      <p:sp>
        <p:nvSpPr>
          <p:cNvPr id="78" name="TextBox 77">
            <a:extLst>
              <a:ext uri="{FF2B5EF4-FFF2-40B4-BE49-F238E27FC236}">
                <a16:creationId xmlns:a16="http://schemas.microsoft.com/office/drawing/2014/main" id="{DEDAB716-848B-C5C9-8150-2420E84A50EA}"/>
              </a:ext>
            </a:extLst>
          </p:cNvPr>
          <p:cNvSpPr txBox="1"/>
          <p:nvPr/>
        </p:nvSpPr>
        <p:spPr>
          <a:xfrm>
            <a:off x="367262" y="1448273"/>
            <a:ext cx="2604831" cy="261610"/>
          </a:xfrm>
          <a:prstGeom prst="rect">
            <a:avLst/>
          </a:prstGeom>
          <a:noFill/>
        </p:spPr>
        <p:txBody>
          <a:bodyPr wrap="square">
            <a:spAutoFit/>
          </a:bodyPr>
          <a:lstStyle/>
          <a:p>
            <a:r>
              <a:rPr lang="en-US" altLang="zh-CN" sz="1100" b="1"/>
              <a:t>Handling Complex Relationships</a:t>
            </a:r>
          </a:p>
        </p:txBody>
      </p:sp>
      <p:sp>
        <p:nvSpPr>
          <p:cNvPr id="80" name="TextBox 79">
            <a:extLst>
              <a:ext uri="{FF2B5EF4-FFF2-40B4-BE49-F238E27FC236}">
                <a16:creationId xmlns:a16="http://schemas.microsoft.com/office/drawing/2014/main" id="{352BA238-3DF1-78B6-341F-1F442DB222E7}"/>
              </a:ext>
            </a:extLst>
          </p:cNvPr>
          <p:cNvSpPr txBox="1"/>
          <p:nvPr/>
        </p:nvSpPr>
        <p:spPr>
          <a:xfrm>
            <a:off x="367262" y="1758605"/>
            <a:ext cx="2838916" cy="830997"/>
          </a:xfrm>
          <a:prstGeom prst="rect">
            <a:avLst/>
          </a:prstGeom>
          <a:noFill/>
        </p:spPr>
        <p:txBody>
          <a:bodyPr wrap="square" lIns="91440" tIns="45720" rIns="91440" bIns="45720" anchor="t">
            <a:spAutoFit/>
          </a:bodyPr>
          <a:lstStyle/>
          <a:p>
            <a:r>
              <a:rPr lang="en-US" altLang="zh-CN" sz="1200"/>
              <a:t>The 2 data sources were originally meant for quite distinct purposes, resulting in complex relationships that a relational database can effectively .</a:t>
            </a:r>
          </a:p>
        </p:txBody>
      </p:sp>
      <p:sp>
        <p:nvSpPr>
          <p:cNvPr id="95" name="TextBox 94">
            <a:extLst>
              <a:ext uri="{FF2B5EF4-FFF2-40B4-BE49-F238E27FC236}">
                <a16:creationId xmlns:a16="http://schemas.microsoft.com/office/drawing/2014/main" id="{23B3B986-859D-A8FA-9EED-E97F090D659A}"/>
              </a:ext>
            </a:extLst>
          </p:cNvPr>
          <p:cNvSpPr txBox="1"/>
          <p:nvPr/>
        </p:nvSpPr>
        <p:spPr>
          <a:xfrm>
            <a:off x="363161" y="3063641"/>
            <a:ext cx="2604831" cy="261610"/>
          </a:xfrm>
          <a:prstGeom prst="rect">
            <a:avLst/>
          </a:prstGeom>
          <a:noFill/>
        </p:spPr>
        <p:txBody>
          <a:bodyPr wrap="square">
            <a:spAutoFit/>
          </a:bodyPr>
          <a:lstStyle/>
          <a:p>
            <a:r>
              <a:rPr lang="en-US" altLang="zh-CN" sz="1100" b="1"/>
              <a:t>Versatility for Broad Use</a:t>
            </a:r>
          </a:p>
        </p:txBody>
      </p:sp>
      <p:sp>
        <p:nvSpPr>
          <p:cNvPr id="96" name="TextBox 95">
            <a:extLst>
              <a:ext uri="{FF2B5EF4-FFF2-40B4-BE49-F238E27FC236}">
                <a16:creationId xmlns:a16="http://schemas.microsoft.com/office/drawing/2014/main" id="{29E683F5-D7BD-109C-970E-792F9926EED8}"/>
              </a:ext>
            </a:extLst>
          </p:cNvPr>
          <p:cNvSpPr txBox="1"/>
          <p:nvPr/>
        </p:nvSpPr>
        <p:spPr>
          <a:xfrm>
            <a:off x="363161" y="3373973"/>
            <a:ext cx="2838916" cy="830997"/>
          </a:xfrm>
          <a:prstGeom prst="rect">
            <a:avLst/>
          </a:prstGeom>
          <a:noFill/>
        </p:spPr>
        <p:txBody>
          <a:bodyPr wrap="square">
            <a:spAutoFit/>
          </a:bodyPr>
          <a:lstStyle/>
          <a:p>
            <a:r>
              <a:rPr lang="en-US" altLang="zh-CN" sz="1200"/>
              <a:t>A relational database’s ability to efficiently process diverse data operations makes it an adaptable and comprehensive solution.</a:t>
            </a:r>
          </a:p>
        </p:txBody>
      </p:sp>
      <p:sp>
        <p:nvSpPr>
          <p:cNvPr id="97" name="TextBox 96">
            <a:extLst>
              <a:ext uri="{FF2B5EF4-FFF2-40B4-BE49-F238E27FC236}">
                <a16:creationId xmlns:a16="http://schemas.microsoft.com/office/drawing/2014/main" id="{446B77C3-0EF5-22A6-39FB-476837B0E7BA}"/>
              </a:ext>
            </a:extLst>
          </p:cNvPr>
          <p:cNvSpPr txBox="1"/>
          <p:nvPr/>
        </p:nvSpPr>
        <p:spPr>
          <a:xfrm>
            <a:off x="5848049" y="3070647"/>
            <a:ext cx="2838916" cy="261610"/>
          </a:xfrm>
          <a:prstGeom prst="rect">
            <a:avLst/>
          </a:prstGeom>
          <a:noFill/>
        </p:spPr>
        <p:txBody>
          <a:bodyPr wrap="square">
            <a:spAutoFit/>
          </a:bodyPr>
          <a:lstStyle/>
          <a:p>
            <a:r>
              <a:rPr lang="en-US" altLang="zh-CN" sz="1100" b="1"/>
              <a:t>Efficiency through Data Normalization</a:t>
            </a:r>
          </a:p>
        </p:txBody>
      </p:sp>
      <p:sp>
        <p:nvSpPr>
          <p:cNvPr id="98" name="TextBox 97">
            <a:extLst>
              <a:ext uri="{FF2B5EF4-FFF2-40B4-BE49-F238E27FC236}">
                <a16:creationId xmlns:a16="http://schemas.microsoft.com/office/drawing/2014/main" id="{C2ED151D-62F0-282D-BB80-6B06316EE5EE}"/>
              </a:ext>
            </a:extLst>
          </p:cNvPr>
          <p:cNvSpPr txBox="1"/>
          <p:nvPr/>
        </p:nvSpPr>
        <p:spPr>
          <a:xfrm>
            <a:off x="5848049" y="3380979"/>
            <a:ext cx="2838916" cy="830997"/>
          </a:xfrm>
          <a:prstGeom prst="rect">
            <a:avLst/>
          </a:prstGeom>
          <a:noFill/>
        </p:spPr>
        <p:txBody>
          <a:bodyPr wrap="square">
            <a:spAutoFit/>
          </a:bodyPr>
          <a:lstStyle/>
          <a:p>
            <a:r>
              <a:rPr lang="en-US" altLang="zh-CN" sz="1200"/>
              <a:t>By adhering to data normalization principles, our relational database minimizes redundancy and promotes efficiency and integrity.</a:t>
            </a:r>
          </a:p>
        </p:txBody>
      </p:sp>
      <p:sp>
        <p:nvSpPr>
          <p:cNvPr id="99" name="TextBox 98">
            <a:extLst>
              <a:ext uri="{FF2B5EF4-FFF2-40B4-BE49-F238E27FC236}">
                <a16:creationId xmlns:a16="http://schemas.microsoft.com/office/drawing/2014/main" id="{8B7BEEDB-E89B-5F86-6B4D-2E5616D9DDB2}"/>
              </a:ext>
            </a:extLst>
          </p:cNvPr>
          <p:cNvSpPr txBox="1"/>
          <p:nvPr/>
        </p:nvSpPr>
        <p:spPr>
          <a:xfrm>
            <a:off x="5848049" y="1457275"/>
            <a:ext cx="2604831" cy="261610"/>
          </a:xfrm>
          <a:prstGeom prst="rect">
            <a:avLst/>
          </a:prstGeom>
          <a:noFill/>
        </p:spPr>
        <p:txBody>
          <a:bodyPr wrap="square">
            <a:spAutoFit/>
          </a:bodyPr>
          <a:lstStyle/>
          <a:p>
            <a:r>
              <a:rPr lang="en-US" altLang="zh-CN" sz="1100" b="1"/>
              <a:t>Clarity and Ease of Interpretation</a:t>
            </a:r>
          </a:p>
        </p:txBody>
      </p:sp>
      <p:sp>
        <p:nvSpPr>
          <p:cNvPr id="100" name="TextBox 99">
            <a:extLst>
              <a:ext uri="{FF2B5EF4-FFF2-40B4-BE49-F238E27FC236}">
                <a16:creationId xmlns:a16="http://schemas.microsoft.com/office/drawing/2014/main" id="{19C41635-5CB3-34DF-9203-7D4BE2DEE722}"/>
              </a:ext>
            </a:extLst>
          </p:cNvPr>
          <p:cNvSpPr txBox="1"/>
          <p:nvPr/>
        </p:nvSpPr>
        <p:spPr>
          <a:xfrm>
            <a:off x="5848049" y="1767607"/>
            <a:ext cx="2838916" cy="830997"/>
          </a:xfrm>
          <a:prstGeom prst="rect">
            <a:avLst/>
          </a:prstGeom>
          <a:noFill/>
        </p:spPr>
        <p:txBody>
          <a:bodyPr wrap="square">
            <a:spAutoFit/>
          </a:bodyPr>
          <a:lstStyle/>
          <a:p>
            <a:r>
              <a:rPr lang="en-US" altLang="zh-CN" sz="1200"/>
              <a:t>The structured layout of relational databases, with data neatly organized in tables, rows, and columns, enhances interpretability. </a:t>
            </a:r>
          </a:p>
        </p:txBody>
      </p:sp>
      <p:sp>
        <p:nvSpPr>
          <p:cNvPr id="102" name="Flowchart: Alternate Process 101">
            <a:extLst>
              <a:ext uri="{FF2B5EF4-FFF2-40B4-BE49-F238E27FC236}">
                <a16:creationId xmlns:a16="http://schemas.microsoft.com/office/drawing/2014/main" id="{38CD6DD5-B210-94CD-4C3F-310FBFAC78A5}"/>
              </a:ext>
            </a:extLst>
          </p:cNvPr>
          <p:cNvSpPr/>
          <p:nvPr/>
        </p:nvSpPr>
        <p:spPr>
          <a:xfrm>
            <a:off x="1683497" y="907347"/>
            <a:ext cx="5654840" cy="396029"/>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A </a:t>
            </a:r>
            <a:r>
              <a:rPr lang="en-US" altLang="zh-CN" b="1" u="sng">
                <a:solidFill>
                  <a:schemeClr val="bg1"/>
                </a:solidFill>
              </a:rPr>
              <a:t>relational database</a:t>
            </a:r>
            <a:r>
              <a:rPr lang="en-US" altLang="zh-CN" b="1">
                <a:solidFill>
                  <a:schemeClr val="bg1"/>
                </a:solidFill>
              </a:rPr>
              <a:t> </a:t>
            </a:r>
            <a:r>
              <a:rPr lang="en-US" altLang="zh-CN">
                <a:solidFill>
                  <a:schemeClr val="bg1"/>
                </a:solidFill>
              </a:rPr>
              <a:t>is chosen to be developed for our analysis.</a:t>
            </a:r>
          </a:p>
        </p:txBody>
      </p:sp>
      <p:pic>
        <p:nvPicPr>
          <p:cNvPr id="104" name="Graphic 103" descr="Hierarchy with solid fill">
            <a:extLst>
              <a:ext uri="{FF2B5EF4-FFF2-40B4-BE49-F238E27FC236}">
                <a16:creationId xmlns:a16="http://schemas.microsoft.com/office/drawing/2014/main" id="{6764D379-E846-114B-FDE1-69A9FD5775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84890" y="1879915"/>
            <a:ext cx="565150" cy="565150"/>
          </a:xfrm>
          <a:prstGeom prst="rect">
            <a:avLst/>
          </a:prstGeom>
        </p:spPr>
      </p:pic>
      <p:pic>
        <p:nvPicPr>
          <p:cNvPr id="106" name="Graphic 105" descr="Table with solid fill">
            <a:extLst>
              <a:ext uri="{FF2B5EF4-FFF2-40B4-BE49-F238E27FC236}">
                <a16:creationId xmlns:a16="http://schemas.microsoft.com/office/drawing/2014/main" id="{A2437911-C70F-5670-F4F3-EEBE7B5CBA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7382" y="1925540"/>
            <a:ext cx="565149" cy="565149"/>
          </a:xfrm>
          <a:prstGeom prst="rect">
            <a:avLst/>
          </a:prstGeom>
        </p:spPr>
      </p:pic>
      <p:pic>
        <p:nvPicPr>
          <p:cNvPr id="108" name="Graphic 107" descr="Good Inventory with solid fill">
            <a:extLst>
              <a:ext uri="{FF2B5EF4-FFF2-40B4-BE49-F238E27FC236}">
                <a16:creationId xmlns:a16="http://schemas.microsoft.com/office/drawing/2014/main" id="{066CEEEA-B130-D185-220F-54A6FB52ED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7999" y="3675964"/>
            <a:ext cx="565149" cy="565149"/>
          </a:xfrm>
          <a:prstGeom prst="rect">
            <a:avLst/>
          </a:prstGeom>
        </p:spPr>
      </p:pic>
      <p:pic>
        <p:nvPicPr>
          <p:cNvPr id="110" name="Graphic 109" descr="Move with solid fill">
            <a:extLst>
              <a:ext uri="{FF2B5EF4-FFF2-40B4-BE49-F238E27FC236}">
                <a16:creationId xmlns:a16="http://schemas.microsoft.com/office/drawing/2014/main" id="{DAFA730A-C4F7-6770-45AB-F51944440B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36612" y="3624418"/>
            <a:ext cx="637224" cy="637224"/>
          </a:xfrm>
          <a:prstGeom prst="rect">
            <a:avLst/>
          </a:prstGeom>
        </p:spPr>
      </p:pic>
    </p:spTree>
    <p:extLst>
      <p:ext uri="{BB962C8B-B14F-4D97-AF65-F5344CB8AC3E}">
        <p14:creationId xmlns:p14="http://schemas.microsoft.com/office/powerpoint/2010/main" val="3340307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F3D78-FF6A-A391-A77A-D5676710C616}"/>
              </a:ext>
            </a:extLst>
          </p:cNvPr>
          <p:cNvSpPr>
            <a:spLocks noGrp="1"/>
          </p:cNvSpPr>
          <p:nvPr>
            <p:ph type="title"/>
          </p:nvPr>
        </p:nvSpPr>
        <p:spPr>
          <a:xfrm>
            <a:off x="220296" y="123327"/>
            <a:ext cx="8869680" cy="548640"/>
          </a:xfrm>
        </p:spPr>
        <p:txBody>
          <a:bodyPr/>
          <a:lstStyle/>
          <a:p>
            <a:r>
              <a:rPr lang="en-US"/>
              <a:t>Database Design - EER</a:t>
            </a:r>
          </a:p>
        </p:txBody>
      </p:sp>
      <p:sp>
        <p:nvSpPr>
          <p:cNvPr id="3" name="Slide Number Placeholder 2">
            <a:extLst>
              <a:ext uri="{FF2B5EF4-FFF2-40B4-BE49-F238E27FC236}">
                <a16:creationId xmlns:a16="http://schemas.microsoft.com/office/drawing/2014/main" id="{24342469-47AC-3211-3740-6F28C8FDCC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19</a:t>
            </a:fld>
            <a:endParaRPr lang="en-US"/>
          </a:p>
        </p:txBody>
      </p:sp>
      <p:sp>
        <p:nvSpPr>
          <p:cNvPr id="4" name="Text Placeholder 3">
            <a:extLst>
              <a:ext uri="{FF2B5EF4-FFF2-40B4-BE49-F238E27FC236}">
                <a16:creationId xmlns:a16="http://schemas.microsoft.com/office/drawing/2014/main" id="{ABAC2266-2865-1B81-F17F-544D82BD6C17}"/>
              </a:ext>
            </a:extLst>
          </p:cNvPr>
          <p:cNvSpPr>
            <a:spLocks noGrp="1"/>
          </p:cNvSpPr>
          <p:nvPr>
            <p:ph type="body" idx="1"/>
          </p:nvPr>
        </p:nvSpPr>
        <p:spPr/>
        <p:txBody>
          <a:bodyPr/>
          <a:lstStyle/>
          <a:p>
            <a:endParaRPr lang="en-US"/>
          </a:p>
        </p:txBody>
      </p:sp>
      <p:graphicFrame>
        <p:nvGraphicFramePr>
          <p:cNvPr id="7" name="Google Shape;91;p3">
            <a:extLst>
              <a:ext uri="{FF2B5EF4-FFF2-40B4-BE49-F238E27FC236}">
                <a16:creationId xmlns:a16="http://schemas.microsoft.com/office/drawing/2014/main" id="{E6B3272E-E497-E715-9DB9-AD5B3C8D7810}"/>
              </a:ext>
            </a:extLst>
          </p:cNvPr>
          <p:cNvGraphicFramePr/>
          <p:nvPr>
            <p:extLst>
              <p:ext uri="{D42A27DB-BD31-4B8C-83A1-F6EECF244321}">
                <p14:modId xmlns:p14="http://schemas.microsoft.com/office/powerpoint/2010/main" val="1681357844"/>
              </p:ext>
            </p:extLst>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Introduction</a:t>
                      </a:r>
                      <a:endParaRPr sz="800" u="none" strike="noStrike" cap="none">
                        <a:solidFill>
                          <a:schemeClr val="bg2"/>
                        </a:solidFill>
                      </a:endParaRPr>
                    </a:p>
                  </a:txBody>
                  <a:tcPr marL="91450" marR="91450" marT="36000" marB="36000">
                    <a:lnR w="12700" cap="flat" cmpd="sng">
                      <a:solidFill>
                        <a:schemeClr val="dk1"/>
                      </a:solidFill>
                      <a:prstDash val="solid"/>
                      <a:round/>
                      <a:headEnd type="none" w="sm" len="sm"/>
                      <a:tailEnd type="none" w="sm" len="sm"/>
                    </a:lnR>
                    <a:no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EDA</a:t>
                      </a:r>
                      <a:endParaRPr sz="800" u="none" strike="noStrike" cap="none">
                        <a:solidFill>
                          <a:schemeClr val="bg2"/>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bg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ETL</a:t>
                      </a:r>
                      <a:endParaRPr sz="800" u="none" strike="noStrike" cap="none">
                        <a:solidFill>
                          <a:schemeClr val="bg2"/>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bg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1"/>
                          </a:solidFill>
                        </a:rPr>
                        <a:t>Data Model</a:t>
                      </a:r>
                      <a:endParaRPr sz="800" u="none" strike="noStrike" cap="none">
                        <a:solidFill>
                          <a:schemeClr val="bg1"/>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tx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Revenue Analysis</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Delay Analysis</a:t>
                      </a:r>
                      <a:endParaRPr sz="800" u="none" strike="noStrike" cap="none">
                        <a:solidFill>
                          <a:srgbClr val="000000"/>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endParaRPr sz="800" u="none" strike="noStrike" cap="none">
                        <a:solidFill>
                          <a:srgbClr val="000000"/>
                        </a:solidFill>
                      </a:endParaRP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pic>
        <p:nvPicPr>
          <p:cNvPr id="8" name="Picture 7">
            <a:extLst>
              <a:ext uri="{FF2B5EF4-FFF2-40B4-BE49-F238E27FC236}">
                <a16:creationId xmlns:a16="http://schemas.microsoft.com/office/drawing/2014/main" id="{1C42EB84-02B0-7C08-DF46-4AD20CEB5959}"/>
              </a:ext>
            </a:extLst>
          </p:cNvPr>
          <p:cNvPicPr>
            <a:picLocks noChangeAspect="1"/>
          </p:cNvPicPr>
          <p:nvPr/>
        </p:nvPicPr>
        <p:blipFill rotWithShape="1">
          <a:blip r:embed="rId2"/>
          <a:srcRect t="1464"/>
          <a:stretch/>
        </p:blipFill>
        <p:spPr>
          <a:xfrm>
            <a:off x="1111249" y="604984"/>
            <a:ext cx="6956811" cy="4094789"/>
          </a:xfrm>
          <a:prstGeom prst="rect">
            <a:avLst/>
          </a:prstGeom>
        </p:spPr>
      </p:pic>
    </p:spTree>
    <p:extLst>
      <p:ext uri="{BB962C8B-B14F-4D97-AF65-F5344CB8AC3E}">
        <p14:creationId xmlns:p14="http://schemas.microsoft.com/office/powerpoint/2010/main" val="2835231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2"/>
          <p:cNvSpPr txBox="1">
            <a:spLocks noGrp="1"/>
          </p:cNvSpPr>
          <p:nvPr>
            <p:ph type="title"/>
          </p:nvPr>
        </p:nvSpPr>
        <p:spPr>
          <a:xfrm>
            <a:off x="101600" y="280025"/>
            <a:ext cx="8869680" cy="5486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b="1"/>
              <a:t>Agenda </a:t>
            </a:r>
            <a:endParaRPr/>
          </a:p>
        </p:txBody>
      </p:sp>
      <p:sp>
        <p:nvSpPr>
          <p:cNvPr id="69" name="Google Shape;69;p2"/>
          <p:cNvSpPr txBox="1">
            <a:spLocks noGrp="1"/>
          </p:cNvSpPr>
          <p:nvPr>
            <p:ph type="body" idx="1"/>
          </p:nvPr>
        </p:nvSpPr>
        <p:spPr>
          <a:xfrm>
            <a:off x="4572000" y="57150"/>
            <a:ext cx="4398964" cy="15557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a:t>Agenda</a:t>
            </a:r>
            <a:endParaRPr/>
          </a:p>
        </p:txBody>
      </p:sp>
      <p:sp>
        <p:nvSpPr>
          <p:cNvPr id="70" name="Google Shape;70;p2"/>
          <p:cNvSpPr txBox="1">
            <a:spLocks noGrp="1"/>
          </p:cNvSpPr>
          <p:nvPr>
            <p:ph type="ftr" idx="11"/>
          </p:nvPr>
        </p:nvSpPr>
        <p:spPr>
          <a:xfrm>
            <a:off x="2743200" y="4767263"/>
            <a:ext cx="5638800" cy="2746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71" name="Google Shape;71;p2"/>
          <p:cNvSpPr txBox="1">
            <a:spLocks noGrp="1"/>
          </p:cNvSpPr>
          <p:nvPr>
            <p:ph type="sldNum" idx="12"/>
          </p:nvPr>
        </p:nvSpPr>
        <p:spPr>
          <a:xfrm>
            <a:off x="8458200" y="4767263"/>
            <a:ext cx="51308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graphicFrame>
        <p:nvGraphicFramePr>
          <p:cNvPr id="72" name="Google Shape;72;p2"/>
          <p:cNvGraphicFramePr/>
          <p:nvPr>
            <p:extLst>
              <p:ext uri="{D42A27DB-BD31-4B8C-83A1-F6EECF244321}">
                <p14:modId xmlns:p14="http://schemas.microsoft.com/office/powerpoint/2010/main" val="4117817998"/>
              </p:ext>
            </p:extLst>
          </p:nvPr>
        </p:nvGraphicFramePr>
        <p:xfrm>
          <a:off x="1717040" y="1323480"/>
          <a:ext cx="5638799" cy="2255680"/>
        </p:xfrm>
        <a:graphic>
          <a:graphicData uri="http://schemas.openxmlformats.org/drawingml/2006/table">
            <a:tbl>
              <a:tblPr>
                <a:noFill/>
                <a:tableStyleId>{8C5DA8F3-6458-4885-A0D0-F3B5F2B1BE7F}</a:tableStyleId>
              </a:tblPr>
              <a:tblGrid>
                <a:gridCol w="5638799">
                  <a:extLst>
                    <a:ext uri="{9D8B030D-6E8A-4147-A177-3AD203B41FA5}">
                      <a16:colId xmlns:a16="http://schemas.microsoft.com/office/drawing/2014/main" val="20000"/>
                    </a:ext>
                  </a:extLst>
                </a:gridCol>
              </a:tblGrid>
              <a:tr h="274037">
                <a:tc>
                  <a:txBody>
                    <a:bodyPr/>
                    <a:lstStyle/>
                    <a:p>
                      <a:pPr marL="0" lvl="0" indent="0" algn="ctr">
                        <a:lnSpc>
                          <a:spcPct val="100000"/>
                        </a:lnSpc>
                        <a:spcBef>
                          <a:spcPts val="0"/>
                        </a:spcBef>
                        <a:spcAft>
                          <a:spcPts val="0"/>
                        </a:spcAft>
                        <a:buNone/>
                      </a:pPr>
                      <a:r>
                        <a:rPr lang="en-US" sz="1400" b="1" i="0" u="none" strike="noStrike" cap="none" baseline="0" noProof="0">
                          <a:solidFill>
                            <a:schemeClr val="bg2"/>
                          </a:solidFill>
                          <a:latin typeface="Arial"/>
                        </a:rPr>
                        <a:t>Introduction</a:t>
                      </a:r>
                      <a:endParaRPr sz="1400" b="1" i="0" u="none" strike="noStrike" cap="none" baseline="0" noProof="0">
                        <a:solidFill>
                          <a:schemeClr val="bg2"/>
                        </a:solidFill>
                        <a:latin typeface="Arial"/>
                        <a:sym typeface="Arial"/>
                      </a:endParaRPr>
                    </a:p>
                  </a:txBody>
                  <a:tcPr marL="68575" marR="68575" marT="34300" marB="34300">
                    <a:lnL w="9524">
                      <a:solidFill>
                        <a:srgbClr val="000000">
                          <a:alpha val="0"/>
                        </a:srgbClr>
                      </a:solidFill>
                    </a:lnL>
                    <a:lnR w="9524">
                      <a:solidFill>
                        <a:srgbClr val="000000">
                          <a:alpha val="0"/>
                        </a:srgbClr>
                      </a:solidFill>
                    </a:lnR>
                    <a:lnT w="9524">
                      <a:solidFill>
                        <a:srgbClr val="000000">
                          <a:alpha val="0"/>
                        </a:srgbClr>
                      </a:solidFill>
                    </a:lnT>
                    <a:lnB w="9524">
                      <a:solidFill>
                        <a:srgbClr val="000000">
                          <a:alpha val="0"/>
                        </a:srgbClr>
                      </a:solidFill>
                    </a:lnB>
                    <a:solidFill>
                      <a:schemeClr val="tx2"/>
                    </a:solidFill>
                  </a:tcPr>
                </a:tc>
                <a:extLst>
                  <a:ext uri="{0D108BD9-81ED-4DB2-BD59-A6C34878D82A}">
                    <a16:rowId xmlns:a16="http://schemas.microsoft.com/office/drawing/2014/main" val="2924485095"/>
                  </a:ext>
                </a:extLst>
              </a:tr>
              <a:tr h="274037">
                <a:tc>
                  <a:txBody>
                    <a:bodyPr/>
                    <a:lstStyle/>
                    <a:p>
                      <a:pPr marL="0" marR="0" lvl="0" indent="0" algn="ctr">
                        <a:lnSpc>
                          <a:spcPct val="100000"/>
                        </a:lnSpc>
                        <a:spcBef>
                          <a:spcPts val="0"/>
                        </a:spcBef>
                        <a:spcAft>
                          <a:spcPts val="0"/>
                        </a:spcAft>
                        <a:buNone/>
                      </a:pPr>
                      <a:r>
                        <a:rPr lang="en-US" sz="1400" b="1" i="0" u="none" strike="noStrike" cap="none" baseline="0" noProof="0">
                          <a:solidFill>
                            <a:srgbClr val="FFFFFF"/>
                          </a:solidFill>
                          <a:latin typeface="Arial"/>
                        </a:rPr>
                        <a:t>Exploratory Data Analysis</a:t>
                      </a:r>
                      <a:endParaRPr>
                        <a:sym typeface="Arial"/>
                      </a:endParaRPr>
                    </a:p>
                  </a:txBody>
                  <a:tcPr marL="68575" marR="68575" marT="34300" marB="34300">
                    <a:lnL w="9524">
                      <a:solidFill>
                        <a:srgbClr val="000000">
                          <a:alpha val="0"/>
                        </a:srgbClr>
                      </a:solidFill>
                    </a:lnL>
                    <a:lnR w="9524">
                      <a:solidFill>
                        <a:srgbClr val="000000">
                          <a:alpha val="0"/>
                        </a:srgbClr>
                      </a:solidFill>
                    </a:lnR>
                    <a:lnT w="9524" cap="flat" cmpd="sng" algn="ctr">
                      <a:solidFill>
                        <a:srgbClr val="000000">
                          <a:alpha val="0"/>
                        </a:srgbClr>
                      </a:solidFill>
                      <a:prstDash val="solid"/>
                      <a:round/>
                      <a:headEnd type="none" w="med" len="med"/>
                      <a:tailEnd type="none" w="med" len="med"/>
                    </a:lnT>
                    <a:lnB w="9524">
                      <a:solidFill>
                        <a:srgbClr val="000000">
                          <a:alpha val="0"/>
                        </a:srgbClr>
                      </a:solidFill>
                    </a:lnB>
                    <a:solidFill>
                      <a:schemeClr val="dk1"/>
                    </a:solidFill>
                  </a:tcPr>
                </a:tc>
                <a:extLst>
                  <a:ext uri="{0D108BD9-81ED-4DB2-BD59-A6C34878D82A}">
                    <a16:rowId xmlns:a16="http://schemas.microsoft.com/office/drawing/2014/main" val="10000"/>
                  </a:ext>
                </a:extLst>
              </a:tr>
              <a:tr h="274037">
                <a:tc>
                  <a:txBody>
                    <a:bodyPr/>
                    <a:lstStyle/>
                    <a:p>
                      <a:pPr marL="0" marR="0" lvl="0" indent="0" algn="ctr" rtl="0">
                        <a:lnSpc>
                          <a:spcPct val="100000"/>
                        </a:lnSpc>
                        <a:spcBef>
                          <a:spcPts val="0"/>
                        </a:spcBef>
                        <a:spcAft>
                          <a:spcPts val="0"/>
                        </a:spcAft>
                        <a:buSzPts val="1400"/>
                        <a:buFont typeface="Arial"/>
                        <a:buNone/>
                      </a:pPr>
                      <a:r>
                        <a:rPr lang="en-US" sz="1400" b="1" u="none" strike="noStrike" cap="none">
                          <a:solidFill>
                            <a:schemeClr val="dk2"/>
                          </a:solidFill>
                        </a:rPr>
                        <a:t>Extraction, Transformation &amp; Loading</a:t>
                      </a:r>
                      <a:endParaRPr sz="1400" b="1" u="none" strike="noStrike" cap="none">
                        <a:solidFill>
                          <a:schemeClr val="dk2"/>
                        </a:solidFill>
                        <a:sym typeface="Arial"/>
                      </a:endParaRPr>
                    </a:p>
                  </a:txBody>
                  <a:tcPr marL="68575" marR="68575" marT="34300" marB="34300">
                    <a:lnL w="9524">
                      <a:solidFill>
                        <a:srgbClr val="000000">
                          <a:alpha val="0"/>
                        </a:srgbClr>
                      </a:solidFill>
                    </a:lnL>
                    <a:lnR w="9524">
                      <a:solidFill>
                        <a:srgbClr val="000000">
                          <a:alpha val="0"/>
                        </a:srgbClr>
                      </a:solidFill>
                    </a:lnR>
                    <a:lnT w="9524">
                      <a:solidFill>
                        <a:srgbClr val="000000">
                          <a:alpha val="0"/>
                        </a:srgbClr>
                      </a:solidFill>
                    </a:lnT>
                    <a:lnB w="9524">
                      <a:solidFill>
                        <a:srgbClr val="000000">
                          <a:alpha val="0"/>
                        </a:srgbClr>
                      </a:solidFill>
                    </a:lnB>
                    <a:solidFill>
                      <a:srgbClr val="EEE6E6"/>
                    </a:solidFill>
                  </a:tcPr>
                </a:tc>
                <a:extLst>
                  <a:ext uri="{0D108BD9-81ED-4DB2-BD59-A6C34878D82A}">
                    <a16:rowId xmlns:a16="http://schemas.microsoft.com/office/drawing/2014/main" val="10001"/>
                  </a:ext>
                </a:extLst>
              </a:tr>
              <a:tr h="274037">
                <a:tc>
                  <a:txBody>
                    <a:bodyPr/>
                    <a:lstStyle/>
                    <a:p>
                      <a:pPr marL="0" marR="0" lvl="0" indent="0" algn="ctr">
                        <a:lnSpc>
                          <a:spcPct val="100000"/>
                        </a:lnSpc>
                        <a:spcBef>
                          <a:spcPts val="0"/>
                        </a:spcBef>
                        <a:spcAft>
                          <a:spcPts val="0"/>
                        </a:spcAft>
                        <a:buNone/>
                      </a:pPr>
                      <a:r>
                        <a:rPr lang="en-US" sz="1400" b="1" i="0" u="none" strike="noStrike" cap="none">
                          <a:solidFill>
                            <a:schemeClr val="lt1"/>
                          </a:solidFill>
                          <a:latin typeface="Arial"/>
                          <a:ea typeface="Arial"/>
                          <a:cs typeface="Arial"/>
                        </a:rPr>
                        <a:t>Data Model</a:t>
                      </a:r>
                      <a:endParaRPr sz="1400" b="1" i="0" u="none" strike="noStrike" cap="none">
                        <a:solidFill>
                          <a:schemeClr val="lt1"/>
                        </a:solidFill>
                        <a:latin typeface="Arial"/>
                        <a:ea typeface="Arial"/>
                        <a:cs typeface="Arial"/>
                        <a:sym typeface="Arial"/>
                      </a:endParaRPr>
                    </a:p>
                  </a:txBody>
                  <a:tcPr marL="68575" marR="68575" marT="34300" marB="34300">
                    <a:lnL w="9524">
                      <a:solidFill>
                        <a:srgbClr val="000000">
                          <a:alpha val="0"/>
                        </a:srgbClr>
                      </a:solidFill>
                    </a:lnL>
                    <a:lnR w="9524">
                      <a:solidFill>
                        <a:srgbClr val="000000">
                          <a:alpha val="0"/>
                        </a:srgbClr>
                      </a:solidFill>
                    </a:lnR>
                    <a:lnT w="9524">
                      <a:solidFill>
                        <a:srgbClr val="000000">
                          <a:alpha val="0"/>
                        </a:srgbClr>
                      </a:solidFill>
                    </a:lnT>
                    <a:lnB w="9524">
                      <a:solidFill>
                        <a:srgbClr val="000000">
                          <a:alpha val="0"/>
                        </a:srgbClr>
                      </a:solidFill>
                    </a:lnB>
                    <a:solidFill>
                      <a:schemeClr val="dk1"/>
                    </a:solidFill>
                  </a:tcPr>
                </a:tc>
                <a:extLst>
                  <a:ext uri="{0D108BD9-81ED-4DB2-BD59-A6C34878D82A}">
                    <a16:rowId xmlns:a16="http://schemas.microsoft.com/office/drawing/2014/main" val="10002"/>
                  </a:ext>
                </a:extLst>
              </a:tr>
              <a:tr h="274037">
                <a:tc>
                  <a:txBody>
                    <a:bodyPr/>
                    <a:lstStyle/>
                    <a:p>
                      <a:pPr marL="0" lvl="0" indent="0" algn="ctr">
                        <a:lnSpc>
                          <a:spcPct val="100000"/>
                        </a:lnSpc>
                        <a:buNone/>
                      </a:pPr>
                      <a:r>
                        <a:rPr lang="en-US" sz="1400" b="1" i="0" u="none" strike="noStrike" cap="none" baseline="0" noProof="0">
                          <a:solidFill>
                            <a:schemeClr val="bg2"/>
                          </a:solidFill>
                          <a:latin typeface="Arial"/>
                        </a:rPr>
                        <a:t>Business Use Case 1: Revenue Analysis</a:t>
                      </a:r>
                      <a:endParaRPr>
                        <a:sym typeface="Arial"/>
                      </a:endParaRPr>
                    </a:p>
                  </a:txBody>
                  <a:tcPr marL="68575" marR="68575" marT="34300" marB="34300">
                    <a:lnL w="9524">
                      <a:solidFill>
                        <a:srgbClr val="000000">
                          <a:alpha val="0"/>
                        </a:srgbClr>
                      </a:solidFill>
                    </a:lnL>
                    <a:lnR w="9524">
                      <a:solidFill>
                        <a:srgbClr val="000000">
                          <a:alpha val="0"/>
                        </a:srgbClr>
                      </a:solidFill>
                    </a:lnR>
                    <a:lnT w="9524">
                      <a:solidFill>
                        <a:srgbClr val="000000">
                          <a:alpha val="0"/>
                        </a:srgbClr>
                      </a:solidFill>
                    </a:lnT>
                    <a:lnB w="9524">
                      <a:solidFill>
                        <a:srgbClr val="000000">
                          <a:alpha val="0"/>
                        </a:srgbClr>
                      </a:solidFill>
                    </a:lnB>
                    <a:solidFill>
                      <a:schemeClr val="tx2"/>
                    </a:solidFill>
                  </a:tcPr>
                </a:tc>
                <a:extLst>
                  <a:ext uri="{0D108BD9-81ED-4DB2-BD59-A6C34878D82A}">
                    <a16:rowId xmlns:a16="http://schemas.microsoft.com/office/drawing/2014/main" val="1650096797"/>
                  </a:ext>
                </a:extLst>
              </a:tr>
              <a:tr h="274037">
                <a:tc>
                  <a:txBody>
                    <a:bodyPr/>
                    <a:lstStyle/>
                    <a:p>
                      <a:pPr lvl="0" algn="ctr">
                        <a:lnSpc>
                          <a:spcPct val="100000"/>
                        </a:lnSpc>
                        <a:spcBef>
                          <a:spcPts val="0"/>
                        </a:spcBef>
                        <a:spcAft>
                          <a:spcPts val="0"/>
                        </a:spcAft>
                        <a:buNone/>
                      </a:pPr>
                      <a:r>
                        <a:rPr lang="en-US" sz="1400" b="1" i="0" u="none" strike="noStrike" cap="none" noProof="0">
                          <a:solidFill>
                            <a:schemeClr val="lt1"/>
                          </a:solidFill>
                          <a:latin typeface="Arial"/>
                        </a:rPr>
                        <a:t>Business Use Case 2: Delay Analysis</a:t>
                      </a:r>
                      <a:endParaRPr sz="1400" b="0" i="0" u="none" strike="noStrike" cap="none" noProof="0">
                        <a:solidFill>
                          <a:srgbClr val="FFFFFF"/>
                        </a:solidFill>
                        <a:latin typeface="Arial"/>
                        <a:sym typeface="Arial"/>
                      </a:endParaRPr>
                    </a:p>
                  </a:txBody>
                  <a:tcPr marL="68575" marR="68575" marT="34300" marB="34300">
                    <a:lnL w="9524">
                      <a:solidFill>
                        <a:srgbClr val="000000">
                          <a:alpha val="0"/>
                        </a:srgbClr>
                      </a:solidFill>
                    </a:lnL>
                    <a:lnR w="9524">
                      <a:solidFill>
                        <a:srgbClr val="000000">
                          <a:alpha val="0"/>
                        </a:srgbClr>
                      </a:solidFill>
                    </a:lnR>
                    <a:lnT w="9524">
                      <a:solidFill>
                        <a:srgbClr val="000000">
                          <a:alpha val="0"/>
                        </a:srgbClr>
                      </a:solidFill>
                    </a:lnT>
                    <a:lnB w="9524">
                      <a:solidFill>
                        <a:srgbClr val="000000">
                          <a:alpha val="0"/>
                        </a:srgbClr>
                      </a:solidFill>
                    </a:lnB>
                    <a:solidFill>
                      <a:schemeClr val="dk1"/>
                    </a:solidFill>
                  </a:tcPr>
                </a:tc>
                <a:extLst>
                  <a:ext uri="{0D108BD9-81ED-4DB2-BD59-A6C34878D82A}">
                    <a16:rowId xmlns:a16="http://schemas.microsoft.com/office/drawing/2014/main" val="273670821"/>
                  </a:ext>
                </a:extLst>
              </a:tr>
              <a:tr h="274037">
                <a:tc>
                  <a:txBody>
                    <a:bodyPr/>
                    <a:lstStyle/>
                    <a:p>
                      <a:pPr lvl="0" algn="ctr">
                        <a:lnSpc>
                          <a:spcPct val="100000"/>
                        </a:lnSpc>
                        <a:spcBef>
                          <a:spcPts val="0"/>
                        </a:spcBef>
                        <a:spcAft>
                          <a:spcPts val="0"/>
                        </a:spcAft>
                        <a:buNone/>
                      </a:pPr>
                      <a:r>
                        <a:rPr lang="en-US" sz="1400" b="1" i="0" u="none" strike="noStrike" cap="none" noProof="0">
                          <a:solidFill>
                            <a:schemeClr val="bg2"/>
                          </a:solidFill>
                          <a:latin typeface="Arial"/>
                        </a:rPr>
                        <a:t>Business Use Case 3: Accident Analysis</a:t>
                      </a:r>
                      <a:endParaRPr sz="1400" b="0" i="0" u="none" strike="noStrike" cap="none" noProof="0">
                        <a:solidFill>
                          <a:srgbClr val="110E0E"/>
                        </a:solidFill>
                        <a:latin typeface="Arial"/>
                        <a:sym typeface="Arial"/>
                      </a:endParaRPr>
                    </a:p>
                  </a:txBody>
                  <a:tcPr marL="68575" marR="68575" marT="34300" marB="34300">
                    <a:lnL w="9524">
                      <a:solidFill>
                        <a:srgbClr val="000000">
                          <a:alpha val="0"/>
                        </a:srgbClr>
                      </a:solidFill>
                    </a:lnL>
                    <a:lnR w="9524">
                      <a:solidFill>
                        <a:srgbClr val="000000">
                          <a:alpha val="0"/>
                        </a:srgbClr>
                      </a:solidFill>
                    </a:lnR>
                    <a:lnT w="9524">
                      <a:solidFill>
                        <a:srgbClr val="000000">
                          <a:alpha val="0"/>
                        </a:srgbClr>
                      </a:solidFill>
                    </a:lnT>
                    <a:lnB w="9524">
                      <a:solidFill>
                        <a:srgbClr val="000000">
                          <a:alpha val="0"/>
                        </a:srgbClr>
                      </a:solidFill>
                    </a:lnB>
                    <a:solidFill>
                      <a:schemeClr val="tx2"/>
                    </a:solidFill>
                  </a:tcPr>
                </a:tc>
                <a:extLst>
                  <a:ext uri="{0D108BD9-81ED-4DB2-BD59-A6C34878D82A}">
                    <a16:rowId xmlns:a16="http://schemas.microsoft.com/office/drawing/2014/main" val="3191085989"/>
                  </a:ext>
                </a:extLst>
              </a:tr>
              <a:tr h="274037">
                <a:tc>
                  <a:txBody>
                    <a:bodyPr/>
                    <a:lstStyle/>
                    <a:p>
                      <a:pPr marL="0" lvl="0" indent="0" algn="ctr">
                        <a:lnSpc>
                          <a:spcPct val="100000"/>
                        </a:lnSpc>
                        <a:spcBef>
                          <a:spcPts val="0"/>
                        </a:spcBef>
                        <a:spcAft>
                          <a:spcPts val="0"/>
                        </a:spcAft>
                        <a:buNone/>
                      </a:pPr>
                      <a:r>
                        <a:rPr lang="en-US" sz="1400" b="1" i="0" u="none" strike="noStrike" cap="none">
                          <a:solidFill>
                            <a:schemeClr val="lt1"/>
                          </a:solidFill>
                          <a:latin typeface="Arial"/>
                          <a:ea typeface="Arial"/>
                          <a:cs typeface="Arial"/>
                        </a:rPr>
                        <a:t>Conclusion</a:t>
                      </a:r>
                      <a:endParaRPr lang="en-US" sz="1400" b="1" i="0" u="none" strike="noStrike" cap="none">
                        <a:solidFill>
                          <a:schemeClr val="lt1"/>
                        </a:solidFill>
                        <a:latin typeface="Arial"/>
                        <a:ea typeface="Arial"/>
                        <a:cs typeface="Arial"/>
                        <a:sym typeface="Arial"/>
                      </a:endParaRPr>
                    </a:p>
                  </a:txBody>
                  <a:tcPr marL="68575" marR="68575" marT="34300" marB="34300">
                    <a:lnL w="9524">
                      <a:solidFill>
                        <a:srgbClr val="000000">
                          <a:alpha val="0"/>
                        </a:srgbClr>
                      </a:solidFill>
                    </a:lnL>
                    <a:lnR w="9524">
                      <a:solidFill>
                        <a:srgbClr val="000000">
                          <a:alpha val="0"/>
                        </a:srgbClr>
                      </a:solidFill>
                    </a:lnR>
                    <a:lnT w="9524">
                      <a:solidFill>
                        <a:srgbClr val="000000">
                          <a:alpha val="0"/>
                        </a:srgbClr>
                      </a:solidFill>
                    </a:lnT>
                    <a:lnB w="9524">
                      <a:solidFill>
                        <a:srgbClr val="000000">
                          <a:alpha val="0"/>
                        </a:srgbClr>
                      </a:solidFill>
                    </a:lnB>
                    <a:solidFill>
                      <a:schemeClr val="dk1"/>
                    </a:solidFill>
                  </a:tcPr>
                </a:tc>
                <a:extLst>
                  <a:ext uri="{0D108BD9-81ED-4DB2-BD59-A6C34878D82A}">
                    <a16:rowId xmlns:a16="http://schemas.microsoft.com/office/drawing/2014/main" val="3440979399"/>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AFB99-699B-A3D6-E56A-12767543EBAE}"/>
              </a:ext>
            </a:extLst>
          </p:cNvPr>
          <p:cNvSpPr>
            <a:spLocks noGrp="1"/>
          </p:cNvSpPr>
          <p:nvPr>
            <p:ph type="title"/>
          </p:nvPr>
        </p:nvSpPr>
        <p:spPr/>
        <p:txBody>
          <a:bodyPr/>
          <a:lstStyle/>
          <a:p>
            <a:r>
              <a:rPr lang="en-US"/>
              <a:t>Database Design Schema</a:t>
            </a:r>
          </a:p>
        </p:txBody>
      </p:sp>
      <p:sp>
        <p:nvSpPr>
          <p:cNvPr id="3" name="Slide Number Placeholder 2">
            <a:extLst>
              <a:ext uri="{FF2B5EF4-FFF2-40B4-BE49-F238E27FC236}">
                <a16:creationId xmlns:a16="http://schemas.microsoft.com/office/drawing/2014/main" id="{CCEE05A3-E5C7-0CCC-2456-F1EB71C02C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20</a:t>
            </a:fld>
            <a:endParaRPr lang="en-US"/>
          </a:p>
        </p:txBody>
      </p:sp>
      <p:sp>
        <p:nvSpPr>
          <p:cNvPr id="4" name="Text Placeholder 3">
            <a:extLst>
              <a:ext uri="{FF2B5EF4-FFF2-40B4-BE49-F238E27FC236}">
                <a16:creationId xmlns:a16="http://schemas.microsoft.com/office/drawing/2014/main" id="{EBEAF3CC-E66E-0BBB-797C-AAF88BE810E4}"/>
              </a:ext>
            </a:extLst>
          </p:cNvPr>
          <p:cNvSpPr>
            <a:spLocks noGrp="1"/>
          </p:cNvSpPr>
          <p:nvPr>
            <p:ph type="body" idx="1"/>
          </p:nvPr>
        </p:nvSpPr>
        <p:spPr/>
        <p:txBody>
          <a:bodyPr/>
          <a:lstStyle/>
          <a:p>
            <a:endParaRPr lang="en-US"/>
          </a:p>
        </p:txBody>
      </p:sp>
      <p:graphicFrame>
        <p:nvGraphicFramePr>
          <p:cNvPr id="6" name="Google Shape;91;p3">
            <a:extLst>
              <a:ext uri="{FF2B5EF4-FFF2-40B4-BE49-F238E27FC236}">
                <a16:creationId xmlns:a16="http://schemas.microsoft.com/office/drawing/2014/main" id="{3C98BB98-DCEB-F095-6E32-6041F87AC1B2}"/>
              </a:ext>
            </a:extLst>
          </p:cNvPr>
          <p:cNvGraphicFramePr/>
          <p:nvPr>
            <p:extLst>
              <p:ext uri="{D42A27DB-BD31-4B8C-83A1-F6EECF244321}">
                <p14:modId xmlns:p14="http://schemas.microsoft.com/office/powerpoint/2010/main" val="1402368223"/>
              </p:ext>
            </p:extLst>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Introduction</a:t>
                      </a:r>
                      <a:endParaRPr sz="800" u="none" strike="noStrike" cap="none">
                        <a:solidFill>
                          <a:schemeClr val="bg2"/>
                        </a:solidFill>
                      </a:endParaRPr>
                    </a:p>
                  </a:txBody>
                  <a:tcPr marL="91450" marR="91450" marT="36000" marB="36000">
                    <a:lnR w="12700" cap="flat" cmpd="sng">
                      <a:solidFill>
                        <a:schemeClr val="dk1"/>
                      </a:solidFill>
                      <a:prstDash val="solid"/>
                      <a:round/>
                      <a:headEnd type="none" w="sm" len="sm"/>
                      <a:tailEnd type="none" w="sm" len="sm"/>
                    </a:lnR>
                    <a:no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EDA</a:t>
                      </a:r>
                      <a:endParaRPr sz="800" u="none" strike="noStrike" cap="none">
                        <a:solidFill>
                          <a:schemeClr val="bg2"/>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bg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ETL</a:t>
                      </a:r>
                      <a:endParaRPr sz="800" u="none" strike="noStrike" cap="none">
                        <a:solidFill>
                          <a:schemeClr val="bg2"/>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bg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1"/>
                          </a:solidFill>
                        </a:rPr>
                        <a:t>Data Model</a:t>
                      </a:r>
                      <a:endParaRPr sz="800" u="none" strike="noStrike" cap="none">
                        <a:solidFill>
                          <a:schemeClr val="bg1"/>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tx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Revenue Analysis</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Delay Analysis</a:t>
                      </a:r>
                      <a:endParaRPr sz="800" u="none" strike="noStrike" cap="none">
                        <a:solidFill>
                          <a:srgbClr val="000000"/>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endParaRPr sz="800" u="none" strike="noStrike" cap="none">
                        <a:solidFill>
                          <a:srgbClr val="000000"/>
                        </a:solidFill>
                      </a:endParaRP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graphicFrame>
        <p:nvGraphicFramePr>
          <p:cNvPr id="5" name="Google Shape;362;g29fa325e456_2_18">
            <a:extLst>
              <a:ext uri="{FF2B5EF4-FFF2-40B4-BE49-F238E27FC236}">
                <a16:creationId xmlns:a16="http://schemas.microsoft.com/office/drawing/2014/main" id="{7070F528-2F92-754F-5FA0-F67098534B5E}"/>
              </a:ext>
            </a:extLst>
          </p:cNvPr>
          <p:cNvGraphicFramePr/>
          <p:nvPr>
            <p:extLst>
              <p:ext uri="{D42A27DB-BD31-4B8C-83A1-F6EECF244321}">
                <p14:modId xmlns:p14="http://schemas.microsoft.com/office/powerpoint/2010/main" val="3891573574"/>
              </p:ext>
            </p:extLst>
          </p:nvPr>
        </p:nvGraphicFramePr>
        <p:xfrm>
          <a:off x="271090" y="707355"/>
          <a:ext cx="8406594" cy="3735793"/>
        </p:xfrm>
        <a:graphic>
          <a:graphicData uri="http://schemas.openxmlformats.org/drawingml/2006/table">
            <a:tbl>
              <a:tblPr>
                <a:noFill/>
              </a:tblPr>
              <a:tblGrid>
                <a:gridCol w="1303058">
                  <a:extLst>
                    <a:ext uri="{9D8B030D-6E8A-4147-A177-3AD203B41FA5}">
                      <a16:colId xmlns:a16="http://schemas.microsoft.com/office/drawing/2014/main" val="20004"/>
                    </a:ext>
                  </a:extLst>
                </a:gridCol>
                <a:gridCol w="1145117">
                  <a:extLst>
                    <a:ext uri="{9D8B030D-6E8A-4147-A177-3AD203B41FA5}">
                      <a16:colId xmlns:a16="http://schemas.microsoft.com/office/drawing/2014/main" val="20005"/>
                    </a:ext>
                  </a:extLst>
                </a:gridCol>
                <a:gridCol w="1377950">
                  <a:extLst>
                    <a:ext uri="{9D8B030D-6E8A-4147-A177-3AD203B41FA5}">
                      <a16:colId xmlns:a16="http://schemas.microsoft.com/office/drawing/2014/main" val="3005988766"/>
                    </a:ext>
                  </a:extLst>
                </a:gridCol>
                <a:gridCol w="4580469">
                  <a:extLst>
                    <a:ext uri="{9D8B030D-6E8A-4147-A177-3AD203B41FA5}">
                      <a16:colId xmlns:a16="http://schemas.microsoft.com/office/drawing/2014/main" val="20007"/>
                    </a:ext>
                  </a:extLst>
                </a:gridCol>
              </a:tblGrid>
              <a:tr h="462417">
                <a:tc>
                  <a:txBody>
                    <a:bodyPr/>
                    <a:lstStyle/>
                    <a:p>
                      <a:pPr marL="0" marR="0" lvl="0" indent="0" algn="ctr" rtl="0">
                        <a:lnSpc>
                          <a:spcPct val="100000"/>
                        </a:lnSpc>
                        <a:spcBef>
                          <a:spcPts val="0"/>
                        </a:spcBef>
                        <a:spcAft>
                          <a:spcPts val="0"/>
                        </a:spcAft>
                        <a:buNone/>
                      </a:pPr>
                      <a:r>
                        <a:rPr lang="en-US" sz="1050">
                          <a:solidFill>
                            <a:schemeClr val="lt1"/>
                          </a:solidFill>
                        </a:rPr>
                        <a:t>Table Name</a:t>
                      </a:r>
                      <a:endParaRPr sz="1050" u="none" strike="noStrike" cap="none">
                        <a:solidFill>
                          <a:schemeClr val="lt1"/>
                        </a:solidFill>
                      </a:endParaRPr>
                    </a:p>
                  </a:txBody>
                  <a:tcPr marL="91425" marR="91425" marT="91425" marB="91425" anchor="ctr">
                    <a:solidFill>
                      <a:schemeClr val="dk1"/>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050" u="none" strike="noStrike" cap="none">
                          <a:solidFill>
                            <a:schemeClr val="lt1"/>
                          </a:solidFill>
                        </a:rPr>
                        <a:t>Cardinality</a:t>
                      </a:r>
                      <a:endParaRPr sz="1050" u="none" strike="noStrike" cap="none">
                        <a:solidFill>
                          <a:schemeClr val="lt1"/>
                        </a:solidFill>
                      </a:endParaRPr>
                    </a:p>
                  </a:txBody>
                  <a:tcPr marL="91425" marR="91425" marT="91425" marB="91425" anchor="ctr">
                    <a:solidFill>
                      <a:schemeClr val="dk1"/>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050" u="none" strike="noStrike" cap="none">
                          <a:solidFill>
                            <a:schemeClr val="lt1"/>
                          </a:solidFill>
                        </a:rPr>
                        <a:t>Primary Key</a:t>
                      </a:r>
                      <a:endParaRPr sz="1050" u="none" strike="noStrike" cap="none">
                        <a:solidFill>
                          <a:schemeClr val="lt1"/>
                        </a:solidFill>
                      </a:endParaRPr>
                    </a:p>
                  </a:txBody>
                  <a:tcPr marL="91425" marR="91425" marT="91425" marB="91425" anchor="ctr">
                    <a:solidFill>
                      <a:schemeClr val="dk1"/>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050" u="none" strike="noStrike" cap="none">
                          <a:solidFill>
                            <a:schemeClr val="lt1"/>
                          </a:solidFill>
                        </a:rPr>
                        <a:t>Details</a:t>
                      </a:r>
                      <a:endParaRPr sz="1050" u="none" strike="noStrike" cap="none">
                        <a:solidFill>
                          <a:schemeClr val="lt1"/>
                        </a:solidFill>
                      </a:endParaRPr>
                    </a:p>
                  </a:txBody>
                  <a:tcPr marL="91425" marR="91425" marT="91425" marB="91425" anchor="ctr">
                    <a:solidFill>
                      <a:schemeClr val="dk1"/>
                    </a:solidFill>
                  </a:tcPr>
                </a:tc>
                <a:extLst>
                  <a:ext uri="{0D108BD9-81ED-4DB2-BD59-A6C34878D82A}">
                    <a16:rowId xmlns:a16="http://schemas.microsoft.com/office/drawing/2014/main" val="10000"/>
                  </a:ext>
                </a:extLst>
              </a:tr>
              <a:tr h="562313">
                <a:tc>
                  <a:txBody>
                    <a:bodyPr/>
                    <a:lstStyle/>
                    <a:p>
                      <a:pPr marL="0" marR="0" lvl="0" indent="0" algn="ctr" rtl="0">
                        <a:lnSpc>
                          <a:spcPct val="100000"/>
                        </a:lnSpc>
                        <a:spcBef>
                          <a:spcPts val="0"/>
                        </a:spcBef>
                        <a:spcAft>
                          <a:spcPts val="0"/>
                        </a:spcAft>
                        <a:buNone/>
                      </a:pPr>
                      <a:r>
                        <a:rPr lang="en-US" sz="1150" err="1"/>
                        <a:t>aircrafts_data</a:t>
                      </a:r>
                      <a:endParaRPr sz="1150" u="none" strike="noStrike" cap="none"/>
                    </a:p>
                  </a:txBody>
                  <a:tcPr marL="91425" marR="91425" marT="91425" marB="91425">
                    <a:solidFill>
                      <a:srgbClr val="FFCC00"/>
                    </a:solidFill>
                  </a:tcPr>
                </a:tc>
                <a:tc>
                  <a:txBody>
                    <a:bodyPr/>
                    <a:lstStyle/>
                    <a:p>
                      <a:pPr marL="0" lvl="0" indent="0" algn="ctr" rtl="0">
                        <a:spcBef>
                          <a:spcPts val="0"/>
                        </a:spcBef>
                        <a:spcAft>
                          <a:spcPts val="0"/>
                        </a:spcAft>
                        <a:buClr>
                          <a:srgbClr val="000000"/>
                        </a:buClr>
                        <a:buSzPts val="1200"/>
                        <a:buFont typeface="Arial"/>
                        <a:buNone/>
                      </a:pPr>
                      <a:r>
                        <a:rPr lang="en-US" sz="1150"/>
                        <a:t>1:M with 2 tables</a:t>
                      </a:r>
                      <a:endParaRPr sz="1150"/>
                    </a:p>
                  </a:txBody>
                  <a:tcPr marL="91425" marR="91425" marT="91425" marB="91425">
                    <a:solidFill>
                      <a:srgbClr val="FFCC0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150" err="1"/>
                        <a:t>aircraft_code</a:t>
                      </a:r>
                      <a:endParaRPr sz="1150"/>
                    </a:p>
                  </a:txBody>
                  <a:tcPr marL="91425" marR="91425" marT="91425" marB="91425">
                    <a:solidFill>
                      <a:srgbClr val="FFCC0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altLang="zh-CN" sz="1150"/>
                        <a:t>Connects the airline dataset to accident dataset; connects the </a:t>
                      </a:r>
                      <a:r>
                        <a:rPr lang="en-US" altLang="zh-CN" sz="1150" err="1"/>
                        <a:t>incident_aircraft</a:t>
                      </a:r>
                      <a:r>
                        <a:rPr lang="en-US" altLang="zh-CN" sz="1150"/>
                        <a:t> table and flights table using </a:t>
                      </a:r>
                      <a:r>
                        <a:rPr lang="en-US" altLang="zh-CN" sz="1150" err="1"/>
                        <a:t>aircraft_code</a:t>
                      </a:r>
                      <a:endParaRPr sz="1150" u="none" strike="noStrike" cap="none"/>
                    </a:p>
                  </a:txBody>
                  <a:tcPr marL="91425" marR="91425" marT="91425" marB="91425">
                    <a:solidFill>
                      <a:srgbClr val="FFCC00"/>
                    </a:solidFill>
                  </a:tcPr>
                </a:tc>
                <a:extLst>
                  <a:ext uri="{0D108BD9-81ED-4DB2-BD59-A6C34878D82A}">
                    <a16:rowId xmlns:a16="http://schemas.microsoft.com/office/drawing/2014/main" val="2283648301"/>
                  </a:ext>
                </a:extLst>
              </a:tr>
              <a:tr h="562313">
                <a:tc>
                  <a:txBody>
                    <a:bodyPr/>
                    <a:lstStyle/>
                    <a:p>
                      <a:pPr marL="0" marR="0" lvl="0" indent="0" algn="ctr" rtl="0">
                        <a:lnSpc>
                          <a:spcPct val="100000"/>
                        </a:lnSpc>
                        <a:spcBef>
                          <a:spcPts val="0"/>
                        </a:spcBef>
                        <a:spcAft>
                          <a:spcPts val="0"/>
                        </a:spcAft>
                        <a:buNone/>
                      </a:pPr>
                      <a:r>
                        <a:rPr lang="en-US" sz="1150"/>
                        <a:t>flights</a:t>
                      </a:r>
                      <a:endParaRPr lang="en-US" sz="115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1150" u="none" strike="noStrike" cap="none"/>
                        <a:t>1:M with 4 tables</a:t>
                      </a:r>
                      <a:endParaRPr sz="115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1150" u="none" strike="noStrike" cap="none" err="1"/>
                        <a:t>flight_id</a:t>
                      </a:r>
                      <a:endParaRPr sz="115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1150" u="none" strike="noStrike" cap="none"/>
                        <a:t>Connects to </a:t>
                      </a:r>
                      <a:r>
                        <a:rPr lang="en-US" altLang="zh-CN" sz="1150" u="none" strike="noStrike" cap="none" err="1"/>
                        <a:t>aircrafts_data</a:t>
                      </a:r>
                      <a:r>
                        <a:rPr lang="en-US" altLang="zh-CN" sz="1150" u="none" strike="noStrike" cap="none"/>
                        <a:t>, </a:t>
                      </a:r>
                      <a:r>
                        <a:rPr lang="en-US" altLang="zh-CN" sz="1150" u="none" strike="noStrike" cap="none" err="1"/>
                        <a:t>airports_data</a:t>
                      </a:r>
                      <a:r>
                        <a:rPr lang="en-US" altLang="zh-CN" sz="1150" u="none" strike="noStrike" cap="none"/>
                        <a:t>, </a:t>
                      </a:r>
                      <a:r>
                        <a:rPr lang="en-US" altLang="zh-CN" sz="1150" u="none" strike="noStrike" cap="none" err="1"/>
                        <a:t>boarding_passes</a:t>
                      </a:r>
                      <a:r>
                        <a:rPr lang="en-US" altLang="zh-CN" sz="1150" u="none" strike="noStrike" cap="none"/>
                        <a:t>, </a:t>
                      </a:r>
                      <a:r>
                        <a:rPr lang="en-US" altLang="zh-CN" sz="1150" u="none" strike="noStrike" cap="none" err="1"/>
                        <a:t>ticket_flights</a:t>
                      </a:r>
                      <a:r>
                        <a:rPr lang="en-US" altLang="zh-CN" sz="1150" u="none" strike="noStrike" cap="none"/>
                        <a:t> from the airline dataset</a:t>
                      </a:r>
                      <a:endParaRPr sz="1150" u="none" strike="noStrike" cap="none"/>
                    </a:p>
                  </a:txBody>
                  <a:tcPr marL="91425" marR="91425" marT="91425" marB="91425"/>
                </a:tc>
                <a:extLst>
                  <a:ext uri="{0D108BD9-81ED-4DB2-BD59-A6C34878D82A}">
                    <a16:rowId xmlns:a16="http://schemas.microsoft.com/office/drawing/2014/main" val="10001"/>
                  </a:ext>
                </a:extLst>
              </a:tr>
              <a:tr h="0">
                <a:tc>
                  <a:txBody>
                    <a:bodyPr/>
                    <a:lstStyle/>
                    <a:p>
                      <a:pPr marL="0" marR="0" lvl="0" indent="0" algn="ctr" rtl="0">
                        <a:lnSpc>
                          <a:spcPct val="100000"/>
                        </a:lnSpc>
                        <a:spcBef>
                          <a:spcPts val="0"/>
                        </a:spcBef>
                        <a:spcAft>
                          <a:spcPts val="0"/>
                        </a:spcAft>
                        <a:buNone/>
                      </a:pPr>
                      <a:r>
                        <a:rPr lang="en-US" sz="1150" err="1"/>
                        <a:t>airports_data</a:t>
                      </a:r>
                      <a:endParaRPr sz="1150" u="none" strike="noStrike" cap="none"/>
                    </a:p>
                  </a:txBody>
                  <a:tcPr marL="91425" marR="91425" marT="91425" marB="91425"/>
                </a:tc>
                <a:tc>
                  <a:txBody>
                    <a:bodyPr/>
                    <a:lstStyle/>
                    <a:p>
                      <a:pPr marL="0" lvl="0" indent="0" algn="ctr" rtl="0">
                        <a:spcBef>
                          <a:spcPts val="0"/>
                        </a:spcBef>
                        <a:spcAft>
                          <a:spcPts val="0"/>
                        </a:spcAft>
                        <a:buClr>
                          <a:srgbClr val="000000"/>
                        </a:buClr>
                        <a:buSzPts val="1200"/>
                        <a:buFont typeface="Arial"/>
                        <a:buNone/>
                      </a:pPr>
                      <a:r>
                        <a:rPr lang="en-US" sz="1150"/>
                        <a:t>1:M with 1 table</a:t>
                      </a:r>
                      <a:endParaRPr sz="1150"/>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1150" err="1"/>
                        <a:t>airport_code</a:t>
                      </a:r>
                      <a:endParaRPr sz="1150"/>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1150" u="none" strike="noStrike" cap="none"/>
                        <a:t>The </a:t>
                      </a:r>
                      <a:r>
                        <a:rPr lang="en-US" sz="1150" u="none" strike="noStrike" cap="none" err="1"/>
                        <a:t>airport_code</a:t>
                      </a:r>
                      <a:r>
                        <a:rPr lang="en-US" sz="1150" u="none" strike="noStrike" cap="none"/>
                        <a:t> attribute connects to both the </a:t>
                      </a:r>
                      <a:r>
                        <a:rPr lang="en-US" sz="1150" u="none" strike="noStrike" cap="none" err="1"/>
                        <a:t>departure_airport</a:t>
                      </a:r>
                      <a:r>
                        <a:rPr lang="en-US" sz="1150" u="none" strike="noStrike" cap="none"/>
                        <a:t> and </a:t>
                      </a:r>
                      <a:r>
                        <a:rPr lang="en-US" sz="1150" u="none" strike="noStrike" cap="none" err="1"/>
                        <a:t>arrival_airport</a:t>
                      </a:r>
                      <a:r>
                        <a:rPr lang="en-US" sz="1150" u="none" strike="noStrike" cap="none"/>
                        <a:t> in the flights table </a:t>
                      </a:r>
                      <a:r>
                        <a:rPr lang="en-US" sz="1200" b="0" i="0" u="none" strike="noStrike" cap="none" noProof="0">
                          <a:solidFill>
                            <a:srgbClr val="800000"/>
                          </a:solidFill>
                          <a:latin typeface="Arial"/>
                        </a:rPr>
                        <a:t>(Note: there are 2 1:M relationships. One is </a:t>
                      </a:r>
                      <a:r>
                        <a:rPr lang="en-US" sz="1200" b="0" i="0" u="none" strike="noStrike" cap="none" noProof="0" err="1">
                          <a:solidFill>
                            <a:srgbClr val="800000"/>
                          </a:solidFill>
                          <a:latin typeface="Arial"/>
                        </a:rPr>
                        <a:t>airport_code</a:t>
                      </a:r>
                      <a:r>
                        <a:rPr lang="en-US" sz="1200" b="0" i="0" u="none" strike="noStrike" cap="none" noProof="0">
                          <a:solidFill>
                            <a:srgbClr val="800000"/>
                          </a:solidFill>
                          <a:latin typeface="Arial"/>
                        </a:rPr>
                        <a:t> to </a:t>
                      </a:r>
                      <a:r>
                        <a:rPr lang="en-US" sz="1200" b="0" i="0" u="none" strike="noStrike" cap="none" noProof="0" err="1">
                          <a:solidFill>
                            <a:srgbClr val="800000"/>
                          </a:solidFill>
                          <a:latin typeface="Arial"/>
                        </a:rPr>
                        <a:t>departure_airport</a:t>
                      </a:r>
                      <a:r>
                        <a:rPr lang="en-US" sz="1200" b="0" i="0" u="none" strike="noStrike" cap="none" noProof="0">
                          <a:solidFill>
                            <a:srgbClr val="800000"/>
                          </a:solidFill>
                          <a:latin typeface="Arial"/>
                        </a:rPr>
                        <a:t>, the other being </a:t>
                      </a:r>
                      <a:r>
                        <a:rPr lang="en-US" sz="1200" b="0" i="0" u="none" strike="noStrike" cap="none" noProof="0" err="1">
                          <a:solidFill>
                            <a:srgbClr val="800000"/>
                          </a:solidFill>
                          <a:latin typeface="Arial"/>
                        </a:rPr>
                        <a:t>airport_code</a:t>
                      </a:r>
                      <a:r>
                        <a:rPr lang="en-US" sz="1200" b="0" i="0" u="none" strike="noStrike" cap="none" noProof="0">
                          <a:solidFill>
                            <a:srgbClr val="800000"/>
                          </a:solidFill>
                          <a:latin typeface="Arial"/>
                        </a:rPr>
                        <a:t> to </a:t>
                      </a:r>
                      <a:r>
                        <a:rPr lang="en-US" sz="1200" b="0" i="0" u="none" strike="noStrike" cap="none" noProof="0" err="1">
                          <a:solidFill>
                            <a:srgbClr val="800000"/>
                          </a:solidFill>
                          <a:latin typeface="Arial"/>
                        </a:rPr>
                        <a:t>arrival_airport</a:t>
                      </a:r>
                      <a:r>
                        <a:rPr lang="en-US" sz="1200" b="0" i="0" u="none" strike="noStrike" cap="none" noProof="0">
                          <a:solidFill>
                            <a:srgbClr val="800000"/>
                          </a:solidFill>
                          <a:latin typeface="Arial"/>
                        </a:rPr>
                        <a:t>)</a:t>
                      </a:r>
                      <a:endParaRPr lang="en-US" sz="1150" u="none" strike="noStrike" cap="none"/>
                    </a:p>
                  </a:txBody>
                  <a:tcPr marL="91425" marR="91425" marT="91425" marB="91425"/>
                </a:tc>
                <a:extLst>
                  <a:ext uri="{0D108BD9-81ED-4DB2-BD59-A6C34878D82A}">
                    <a16:rowId xmlns:a16="http://schemas.microsoft.com/office/drawing/2014/main" val="10002"/>
                  </a:ext>
                </a:extLst>
              </a:tr>
              <a:tr h="513841">
                <a:tc>
                  <a:txBody>
                    <a:bodyPr/>
                    <a:lstStyle/>
                    <a:p>
                      <a:pPr marL="0" marR="0" lvl="0" indent="0" algn="ctr" rtl="0">
                        <a:lnSpc>
                          <a:spcPct val="100000"/>
                        </a:lnSpc>
                        <a:spcBef>
                          <a:spcPts val="0"/>
                        </a:spcBef>
                        <a:spcAft>
                          <a:spcPts val="0"/>
                        </a:spcAft>
                        <a:buNone/>
                      </a:pPr>
                      <a:r>
                        <a:rPr lang="en-US" sz="1150" err="1"/>
                        <a:t>boarding_passes</a:t>
                      </a:r>
                      <a:endParaRPr sz="1150" u="none" strike="noStrike" cap="none"/>
                    </a:p>
                  </a:txBody>
                  <a:tcPr marL="91425" marR="91425" marT="91425" marB="91425"/>
                </a:tc>
                <a:tc>
                  <a:txBody>
                    <a:bodyPr/>
                    <a:lstStyle/>
                    <a:p>
                      <a:pPr marL="0" lvl="0" indent="0" algn="ctr" rtl="0">
                        <a:spcBef>
                          <a:spcPts val="0"/>
                        </a:spcBef>
                        <a:spcAft>
                          <a:spcPts val="0"/>
                        </a:spcAft>
                        <a:buClr>
                          <a:srgbClr val="000000"/>
                        </a:buClr>
                        <a:buSzPts val="1200"/>
                        <a:buFont typeface="Arial"/>
                        <a:buNone/>
                      </a:pPr>
                      <a:r>
                        <a:rPr lang="en-US" altLang="zh-CN" sz="1150"/>
                        <a:t>1:M with 2 tables</a:t>
                      </a:r>
                    </a:p>
                  </a:txBody>
                  <a:tcPr marL="91425" marR="91425" marT="91425" marB="91425"/>
                </a:tc>
                <a:tc>
                  <a:txBody>
                    <a:bodyPr/>
                    <a:lstStyle/>
                    <a:p>
                      <a:pPr marL="0" lvl="0" indent="0" algn="ctr" rtl="0">
                        <a:spcBef>
                          <a:spcPts val="0"/>
                        </a:spcBef>
                        <a:spcAft>
                          <a:spcPts val="0"/>
                        </a:spcAft>
                        <a:buClr>
                          <a:srgbClr val="000000"/>
                        </a:buClr>
                        <a:buSzPts val="1200"/>
                        <a:buFont typeface="Arial"/>
                        <a:buNone/>
                      </a:pPr>
                      <a:r>
                        <a:rPr lang="en-US" altLang="zh-CN" sz="1150"/>
                        <a:t>Composite key: {</a:t>
                      </a:r>
                      <a:r>
                        <a:rPr lang="en-US" altLang="zh-CN" sz="1150" err="1"/>
                        <a:t>ticket_no</a:t>
                      </a:r>
                      <a:r>
                        <a:rPr lang="en-US" altLang="zh-CN" sz="1150"/>
                        <a:t>, </a:t>
                      </a:r>
                      <a:r>
                        <a:rPr lang="en-US" altLang="zh-CN" sz="1150" err="1"/>
                        <a:t>flight_id</a:t>
                      </a:r>
                      <a:r>
                        <a:rPr lang="en-US" altLang="zh-CN" sz="1150"/>
                        <a:t>}</a:t>
                      </a: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1150" u="none" strike="noStrike" cap="none"/>
                        <a:t>A bridge table. Connects to the flights table using </a:t>
                      </a:r>
                      <a:r>
                        <a:rPr lang="en-US" sz="1150" u="none" strike="noStrike" cap="none" err="1"/>
                        <a:t>flight_id</a:t>
                      </a:r>
                      <a:r>
                        <a:rPr lang="en-US" sz="1150" u="none" strike="noStrike" cap="none"/>
                        <a:t> and to the tickets table using </a:t>
                      </a:r>
                      <a:r>
                        <a:rPr lang="en-US" sz="1150" u="none" strike="noStrike" cap="none" err="1"/>
                        <a:t>ticket_no</a:t>
                      </a:r>
                      <a:endParaRPr sz="1150" u="none" strike="noStrike" cap="none"/>
                    </a:p>
                  </a:txBody>
                  <a:tcPr marL="91425" marR="91425" marT="91425" marB="91425"/>
                </a:tc>
                <a:extLst>
                  <a:ext uri="{0D108BD9-81ED-4DB2-BD59-A6C34878D82A}">
                    <a16:rowId xmlns:a16="http://schemas.microsoft.com/office/drawing/2014/main" val="10004"/>
                  </a:ext>
                </a:extLst>
              </a:tr>
              <a:tr h="513841">
                <a:tc>
                  <a:txBody>
                    <a:bodyPr/>
                    <a:lstStyle/>
                    <a:p>
                      <a:pPr marL="0" marR="0" lvl="0" indent="0" algn="ctr" rtl="0">
                        <a:lnSpc>
                          <a:spcPct val="100000"/>
                        </a:lnSpc>
                        <a:spcBef>
                          <a:spcPts val="0"/>
                        </a:spcBef>
                        <a:spcAft>
                          <a:spcPts val="0"/>
                        </a:spcAft>
                        <a:buNone/>
                      </a:pPr>
                      <a:r>
                        <a:rPr lang="en-US" sz="1150" u="none" strike="noStrike" cap="none"/>
                        <a:t>tickets</a:t>
                      </a:r>
                      <a:endParaRPr sz="1150" u="none" strike="noStrike" cap="none"/>
                    </a:p>
                  </a:txBody>
                  <a:tcPr marL="91425" marR="91425" marT="91425" marB="91425">
                    <a:no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150"/>
                        <a:t>1:M with 3 tables</a:t>
                      </a:r>
                      <a:endParaRPr sz="1150" u="none" strike="noStrike" cap="none"/>
                    </a:p>
                  </a:txBody>
                  <a:tcPr marL="91425" marR="91425" marT="91425" marB="91425">
                    <a:no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150" u="none" strike="noStrike" cap="none" err="1"/>
                        <a:t>ticket_no</a:t>
                      </a:r>
                      <a:endParaRPr sz="1150" u="none" strike="noStrike" cap="none"/>
                    </a:p>
                  </a:txBody>
                  <a:tcPr marL="91425" marR="91425" marT="91425" marB="91425">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150"/>
                        <a:t>Connects to </a:t>
                      </a:r>
                      <a:r>
                        <a:rPr lang="en-US" sz="1150" err="1"/>
                        <a:t>boarding_passes</a:t>
                      </a:r>
                      <a:r>
                        <a:rPr lang="en-US" sz="1150"/>
                        <a:t> using </a:t>
                      </a:r>
                      <a:r>
                        <a:rPr lang="en-US" sz="1150" err="1"/>
                        <a:t>ticket_no</a:t>
                      </a:r>
                      <a:r>
                        <a:rPr lang="en-US" sz="1150"/>
                        <a:t>, to the bookings table using </a:t>
                      </a:r>
                      <a:r>
                        <a:rPr lang="en-US" sz="1150" err="1"/>
                        <a:t>book_ref</a:t>
                      </a:r>
                      <a:r>
                        <a:rPr lang="en-US" sz="1150"/>
                        <a:t>, and to the </a:t>
                      </a:r>
                      <a:r>
                        <a:rPr lang="en-US" sz="1150" err="1"/>
                        <a:t>ricket_flights</a:t>
                      </a:r>
                      <a:r>
                        <a:rPr lang="en-US" sz="1150"/>
                        <a:t> table using </a:t>
                      </a:r>
                      <a:r>
                        <a:rPr lang="en-US" sz="1150" err="1"/>
                        <a:t>ticket_no</a:t>
                      </a:r>
                      <a:endParaRPr sz="1150" u="none" strike="noStrike" cap="none"/>
                    </a:p>
                  </a:txBody>
                  <a:tcPr marL="91425" marR="91425" marT="91425" marB="91425">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05527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AFB99-699B-A3D6-E56A-12767543EBAE}"/>
              </a:ext>
            </a:extLst>
          </p:cNvPr>
          <p:cNvSpPr>
            <a:spLocks noGrp="1"/>
          </p:cNvSpPr>
          <p:nvPr>
            <p:ph type="title"/>
          </p:nvPr>
        </p:nvSpPr>
        <p:spPr/>
        <p:txBody>
          <a:bodyPr/>
          <a:lstStyle/>
          <a:p>
            <a:r>
              <a:rPr lang="en-US"/>
              <a:t>Database Design Schema</a:t>
            </a:r>
          </a:p>
        </p:txBody>
      </p:sp>
      <p:sp>
        <p:nvSpPr>
          <p:cNvPr id="3" name="Slide Number Placeholder 2">
            <a:extLst>
              <a:ext uri="{FF2B5EF4-FFF2-40B4-BE49-F238E27FC236}">
                <a16:creationId xmlns:a16="http://schemas.microsoft.com/office/drawing/2014/main" id="{CCEE05A3-E5C7-0CCC-2456-F1EB71C02C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21</a:t>
            </a:fld>
            <a:endParaRPr lang="en-US"/>
          </a:p>
        </p:txBody>
      </p:sp>
      <p:sp>
        <p:nvSpPr>
          <p:cNvPr id="4" name="Text Placeholder 3">
            <a:extLst>
              <a:ext uri="{FF2B5EF4-FFF2-40B4-BE49-F238E27FC236}">
                <a16:creationId xmlns:a16="http://schemas.microsoft.com/office/drawing/2014/main" id="{EBEAF3CC-E66E-0BBB-797C-AAF88BE810E4}"/>
              </a:ext>
            </a:extLst>
          </p:cNvPr>
          <p:cNvSpPr>
            <a:spLocks noGrp="1"/>
          </p:cNvSpPr>
          <p:nvPr>
            <p:ph type="body" idx="1"/>
          </p:nvPr>
        </p:nvSpPr>
        <p:spPr/>
        <p:txBody>
          <a:bodyPr/>
          <a:lstStyle/>
          <a:p>
            <a:endParaRPr lang="en-US"/>
          </a:p>
        </p:txBody>
      </p:sp>
      <p:graphicFrame>
        <p:nvGraphicFramePr>
          <p:cNvPr id="6" name="Google Shape;91;p3">
            <a:extLst>
              <a:ext uri="{FF2B5EF4-FFF2-40B4-BE49-F238E27FC236}">
                <a16:creationId xmlns:a16="http://schemas.microsoft.com/office/drawing/2014/main" id="{3C98BB98-DCEB-F095-6E32-6041F87AC1B2}"/>
              </a:ext>
            </a:extLst>
          </p:cNvPr>
          <p:cNvGraphicFramePr/>
          <p:nvPr>
            <p:extLst>
              <p:ext uri="{D42A27DB-BD31-4B8C-83A1-F6EECF244321}">
                <p14:modId xmlns:p14="http://schemas.microsoft.com/office/powerpoint/2010/main" val="830863303"/>
              </p:ext>
            </p:extLst>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Introduction</a:t>
                      </a:r>
                      <a:endParaRPr sz="800" u="none" strike="noStrike" cap="none">
                        <a:solidFill>
                          <a:schemeClr val="bg2"/>
                        </a:solidFill>
                      </a:endParaRPr>
                    </a:p>
                  </a:txBody>
                  <a:tcPr marL="91450" marR="91450" marT="36000" marB="36000">
                    <a:lnR w="12700" cap="flat" cmpd="sng">
                      <a:solidFill>
                        <a:schemeClr val="dk1"/>
                      </a:solidFill>
                      <a:prstDash val="solid"/>
                      <a:round/>
                      <a:headEnd type="none" w="sm" len="sm"/>
                      <a:tailEnd type="none" w="sm" len="sm"/>
                    </a:lnR>
                    <a:no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EDA</a:t>
                      </a:r>
                      <a:endParaRPr sz="800" u="none" strike="noStrike" cap="none">
                        <a:solidFill>
                          <a:schemeClr val="bg2"/>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bg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ETL</a:t>
                      </a:r>
                      <a:endParaRPr sz="800" u="none" strike="noStrike" cap="none">
                        <a:solidFill>
                          <a:schemeClr val="bg2"/>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bg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1"/>
                          </a:solidFill>
                        </a:rPr>
                        <a:t>Data Model</a:t>
                      </a:r>
                      <a:endParaRPr sz="800" u="none" strike="noStrike" cap="none">
                        <a:solidFill>
                          <a:schemeClr val="bg1"/>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tx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Revenue Analysis</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Delay Analysis</a:t>
                      </a:r>
                      <a:endParaRPr sz="800" u="none" strike="noStrike" cap="none">
                        <a:solidFill>
                          <a:srgbClr val="000000"/>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endParaRPr sz="800" u="none" strike="noStrike" cap="none">
                        <a:solidFill>
                          <a:srgbClr val="000000"/>
                        </a:solidFill>
                      </a:endParaRP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graphicFrame>
        <p:nvGraphicFramePr>
          <p:cNvPr id="5" name="Google Shape;362;g29fa325e456_2_18">
            <a:extLst>
              <a:ext uri="{FF2B5EF4-FFF2-40B4-BE49-F238E27FC236}">
                <a16:creationId xmlns:a16="http://schemas.microsoft.com/office/drawing/2014/main" id="{7070F528-2F92-754F-5FA0-F67098534B5E}"/>
              </a:ext>
            </a:extLst>
          </p:cNvPr>
          <p:cNvGraphicFramePr/>
          <p:nvPr>
            <p:extLst>
              <p:ext uri="{D42A27DB-BD31-4B8C-83A1-F6EECF244321}">
                <p14:modId xmlns:p14="http://schemas.microsoft.com/office/powerpoint/2010/main" val="1464794677"/>
              </p:ext>
            </p:extLst>
          </p:nvPr>
        </p:nvGraphicFramePr>
        <p:xfrm>
          <a:off x="288675" y="918369"/>
          <a:ext cx="8406594" cy="3206303"/>
        </p:xfrm>
        <a:graphic>
          <a:graphicData uri="http://schemas.openxmlformats.org/drawingml/2006/table">
            <a:tbl>
              <a:tblPr>
                <a:noFill/>
              </a:tblPr>
              <a:tblGrid>
                <a:gridCol w="1270885">
                  <a:extLst>
                    <a:ext uri="{9D8B030D-6E8A-4147-A177-3AD203B41FA5}">
                      <a16:colId xmlns:a16="http://schemas.microsoft.com/office/drawing/2014/main" val="20004"/>
                    </a:ext>
                  </a:extLst>
                </a:gridCol>
                <a:gridCol w="1178560">
                  <a:extLst>
                    <a:ext uri="{9D8B030D-6E8A-4147-A177-3AD203B41FA5}">
                      <a16:colId xmlns:a16="http://schemas.microsoft.com/office/drawing/2014/main" val="20005"/>
                    </a:ext>
                  </a:extLst>
                </a:gridCol>
                <a:gridCol w="1595120">
                  <a:extLst>
                    <a:ext uri="{9D8B030D-6E8A-4147-A177-3AD203B41FA5}">
                      <a16:colId xmlns:a16="http://schemas.microsoft.com/office/drawing/2014/main" val="3005988766"/>
                    </a:ext>
                  </a:extLst>
                </a:gridCol>
                <a:gridCol w="4362029">
                  <a:extLst>
                    <a:ext uri="{9D8B030D-6E8A-4147-A177-3AD203B41FA5}">
                      <a16:colId xmlns:a16="http://schemas.microsoft.com/office/drawing/2014/main" val="20007"/>
                    </a:ext>
                  </a:extLst>
                </a:gridCol>
              </a:tblGrid>
              <a:tr h="486509">
                <a:tc>
                  <a:txBody>
                    <a:bodyPr/>
                    <a:lstStyle/>
                    <a:p>
                      <a:pPr marL="0" marR="0" lvl="0" indent="0" algn="ctr" rtl="0">
                        <a:lnSpc>
                          <a:spcPct val="100000"/>
                        </a:lnSpc>
                        <a:spcBef>
                          <a:spcPts val="0"/>
                        </a:spcBef>
                        <a:spcAft>
                          <a:spcPts val="0"/>
                        </a:spcAft>
                        <a:buNone/>
                      </a:pPr>
                      <a:r>
                        <a:rPr lang="en-US" sz="1050">
                          <a:solidFill>
                            <a:schemeClr val="lt1"/>
                          </a:solidFill>
                        </a:rPr>
                        <a:t>Table Name</a:t>
                      </a:r>
                      <a:endParaRPr sz="1050" u="none" strike="noStrike" cap="none">
                        <a:solidFill>
                          <a:schemeClr val="lt1"/>
                        </a:solidFill>
                      </a:endParaRPr>
                    </a:p>
                  </a:txBody>
                  <a:tcPr marL="91425" marR="91425" marT="91425" marB="91425" anchor="ctr">
                    <a:solidFill>
                      <a:schemeClr val="dk1"/>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050" u="none" strike="noStrike" cap="none">
                          <a:solidFill>
                            <a:schemeClr val="lt1"/>
                          </a:solidFill>
                        </a:rPr>
                        <a:t>Cardinality</a:t>
                      </a:r>
                      <a:endParaRPr sz="1050" u="none" strike="noStrike" cap="none">
                        <a:solidFill>
                          <a:schemeClr val="lt1"/>
                        </a:solidFill>
                      </a:endParaRPr>
                    </a:p>
                  </a:txBody>
                  <a:tcPr marL="91425" marR="91425" marT="91425" marB="91425" anchor="ctr">
                    <a:solidFill>
                      <a:schemeClr val="dk1"/>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050" u="none" strike="noStrike" cap="none">
                          <a:solidFill>
                            <a:schemeClr val="lt1"/>
                          </a:solidFill>
                        </a:rPr>
                        <a:t>Primary Key</a:t>
                      </a:r>
                      <a:endParaRPr sz="1050" u="none" strike="noStrike" cap="none">
                        <a:solidFill>
                          <a:schemeClr val="lt1"/>
                        </a:solidFill>
                      </a:endParaRPr>
                    </a:p>
                  </a:txBody>
                  <a:tcPr marL="91425" marR="91425" marT="91425" marB="91425" anchor="ctr">
                    <a:solidFill>
                      <a:schemeClr val="dk1"/>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050" u="none" strike="noStrike" cap="none">
                          <a:solidFill>
                            <a:schemeClr val="lt1"/>
                          </a:solidFill>
                        </a:rPr>
                        <a:t>Details</a:t>
                      </a:r>
                      <a:endParaRPr sz="1050" u="none" strike="noStrike" cap="none">
                        <a:solidFill>
                          <a:schemeClr val="lt1"/>
                        </a:solidFill>
                      </a:endParaRPr>
                    </a:p>
                  </a:txBody>
                  <a:tcPr marL="91425" marR="91425" marT="91425" marB="91425" anchor="ctr">
                    <a:solidFill>
                      <a:schemeClr val="dk1"/>
                    </a:solidFill>
                  </a:tcPr>
                </a:tc>
                <a:extLst>
                  <a:ext uri="{0D108BD9-81ED-4DB2-BD59-A6C34878D82A}">
                    <a16:rowId xmlns:a16="http://schemas.microsoft.com/office/drawing/2014/main" val="10000"/>
                  </a:ext>
                </a:extLst>
              </a:tr>
              <a:tr h="540612">
                <a:tc>
                  <a:txBody>
                    <a:bodyPr/>
                    <a:lstStyle/>
                    <a:p>
                      <a:pPr marL="0" marR="0" lvl="0" indent="0" algn="ctr" rtl="0">
                        <a:lnSpc>
                          <a:spcPct val="100000"/>
                        </a:lnSpc>
                        <a:spcBef>
                          <a:spcPts val="0"/>
                        </a:spcBef>
                        <a:spcAft>
                          <a:spcPts val="0"/>
                        </a:spcAft>
                        <a:buNone/>
                      </a:pPr>
                      <a:r>
                        <a:rPr lang="en-US" sz="1150"/>
                        <a:t>bookings</a:t>
                      </a:r>
                      <a:endParaRPr sz="115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1150" u="none" strike="noStrike" cap="none"/>
                        <a:t>1:M with 1 table</a:t>
                      </a:r>
                      <a:endParaRPr sz="115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1150" u="none" strike="noStrike" cap="none" err="1"/>
                        <a:t>book_ref</a:t>
                      </a:r>
                      <a:endParaRPr sz="115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1150" u="none" strike="noStrike" cap="none"/>
                        <a:t>Connects to the tickets table using </a:t>
                      </a:r>
                      <a:r>
                        <a:rPr lang="en-US" sz="1150" u="none" strike="noStrike" cap="none" err="1"/>
                        <a:t>book_ref</a:t>
                      </a:r>
                      <a:endParaRPr lang="en-US" sz="1150" u="none" strike="noStrike" cap="none"/>
                    </a:p>
                  </a:txBody>
                  <a:tcPr marL="91425" marR="91425" marT="91425" marB="91425"/>
                </a:tc>
                <a:extLst>
                  <a:ext uri="{0D108BD9-81ED-4DB2-BD59-A6C34878D82A}">
                    <a16:rowId xmlns:a16="http://schemas.microsoft.com/office/drawing/2014/main" val="10001"/>
                  </a:ext>
                </a:extLst>
              </a:tr>
              <a:tr h="596094">
                <a:tc>
                  <a:txBody>
                    <a:bodyPr/>
                    <a:lstStyle/>
                    <a:p>
                      <a:pPr marL="0" marR="0" lvl="0" indent="0" algn="ctr" rtl="0">
                        <a:lnSpc>
                          <a:spcPct val="100000"/>
                        </a:lnSpc>
                        <a:spcBef>
                          <a:spcPts val="0"/>
                        </a:spcBef>
                        <a:spcAft>
                          <a:spcPts val="0"/>
                        </a:spcAft>
                        <a:buNone/>
                      </a:pPr>
                      <a:r>
                        <a:rPr lang="en-US" sz="1150" err="1"/>
                        <a:t>ticket_flights</a:t>
                      </a:r>
                      <a:endParaRPr sz="1150" u="none" strike="noStrike" cap="none"/>
                    </a:p>
                  </a:txBody>
                  <a:tcPr marL="91425" marR="91425" marT="91425" marB="91425"/>
                </a:tc>
                <a:tc>
                  <a:txBody>
                    <a:bodyPr/>
                    <a:lstStyle/>
                    <a:p>
                      <a:pPr marL="0" lvl="0" indent="0" algn="ctr" rtl="0">
                        <a:spcBef>
                          <a:spcPts val="0"/>
                        </a:spcBef>
                        <a:spcAft>
                          <a:spcPts val="0"/>
                        </a:spcAft>
                        <a:buClr>
                          <a:srgbClr val="000000"/>
                        </a:buClr>
                        <a:buSzPts val="1200"/>
                        <a:buFont typeface="Arial"/>
                        <a:buNone/>
                      </a:pPr>
                      <a:r>
                        <a:rPr lang="en-US" sz="1150"/>
                        <a:t>1:M with 2 tables</a:t>
                      </a:r>
                      <a:endParaRPr sz="1150"/>
                    </a:p>
                    <a:p>
                      <a:pPr marL="0" marR="0" lvl="0" indent="0" algn="ctr" rtl="0">
                        <a:lnSpc>
                          <a:spcPct val="100000"/>
                        </a:lnSpc>
                        <a:spcBef>
                          <a:spcPts val="0"/>
                        </a:spcBef>
                        <a:spcAft>
                          <a:spcPts val="0"/>
                        </a:spcAft>
                        <a:buClr>
                          <a:srgbClr val="000000"/>
                        </a:buClr>
                        <a:buSzPts val="1200"/>
                        <a:buFont typeface="Arial"/>
                        <a:buNone/>
                      </a:pPr>
                      <a:endParaRPr sz="1150"/>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1150"/>
                        <a:t>Composite key: {</a:t>
                      </a:r>
                      <a:r>
                        <a:rPr lang="en-US" sz="1150" err="1"/>
                        <a:t>ticket_no</a:t>
                      </a:r>
                      <a:r>
                        <a:rPr lang="en-US" sz="1150"/>
                        <a:t>, </a:t>
                      </a:r>
                      <a:r>
                        <a:rPr lang="en-US" sz="1150" err="1"/>
                        <a:t>flight_id</a:t>
                      </a:r>
                      <a:r>
                        <a:rPr lang="en-US" sz="1150"/>
                        <a:t>}</a:t>
                      </a: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1150" u="none" strike="noStrike" cap="none"/>
                        <a:t>A bridge table. Connects to the tickets table using </a:t>
                      </a:r>
                      <a:r>
                        <a:rPr lang="en-US" sz="1150" u="none" strike="noStrike" cap="none" err="1"/>
                        <a:t>ticket_no</a:t>
                      </a:r>
                      <a:r>
                        <a:rPr lang="en-US" sz="1150" u="none" strike="noStrike" cap="none"/>
                        <a:t> and to the flights table using </a:t>
                      </a:r>
                      <a:r>
                        <a:rPr lang="en-US" sz="1150" u="none" strike="noStrike" cap="none" err="1"/>
                        <a:t>flight_id</a:t>
                      </a:r>
                      <a:endParaRPr sz="1150" u="none" strike="noStrike" cap="none"/>
                    </a:p>
                  </a:txBody>
                  <a:tcPr marL="91425" marR="91425" marT="91425" marB="91425"/>
                </a:tc>
                <a:extLst>
                  <a:ext uri="{0D108BD9-81ED-4DB2-BD59-A6C34878D82A}">
                    <a16:rowId xmlns:a16="http://schemas.microsoft.com/office/drawing/2014/main" val="10002"/>
                  </a:ext>
                </a:extLst>
              </a:tr>
              <a:tr h="929940">
                <a:tc>
                  <a:txBody>
                    <a:bodyPr/>
                    <a:lstStyle/>
                    <a:p>
                      <a:pPr marL="0" marR="0" lvl="0" indent="0" algn="ctr" rtl="0">
                        <a:lnSpc>
                          <a:spcPct val="100000"/>
                        </a:lnSpc>
                        <a:spcBef>
                          <a:spcPts val="0"/>
                        </a:spcBef>
                        <a:spcAft>
                          <a:spcPts val="0"/>
                        </a:spcAft>
                        <a:buNone/>
                      </a:pPr>
                      <a:r>
                        <a:rPr lang="en-US" sz="1150" err="1"/>
                        <a:t>Incident_aircraft</a:t>
                      </a:r>
                      <a:endParaRPr sz="1150" u="none" strike="noStrike" cap="none"/>
                    </a:p>
                  </a:txBody>
                  <a:tcPr marL="91425" marR="91425" marT="91425" marB="91425"/>
                </a:tc>
                <a:tc>
                  <a:txBody>
                    <a:bodyPr/>
                    <a:lstStyle/>
                    <a:p>
                      <a:pPr marL="0" lvl="0" indent="0" algn="ctr" rtl="0">
                        <a:spcBef>
                          <a:spcPts val="0"/>
                        </a:spcBef>
                        <a:spcAft>
                          <a:spcPts val="0"/>
                        </a:spcAft>
                        <a:buClr>
                          <a:srgbClr val="000000"/>
                        </a:buClr>
                        <a:buSzPts val="1200"/>
                        <a:buFont typeface="Arial"/>
                        <a:buNone/>
                      </a:pPr>
                      <a:r>
                        <a:rPr lang="en-US" sz="1150"/>
                        <a:t>1:M with 5 tables</a:t>
                      </a:r>
                    </a:p>
                    <a:p>
                      <a:pPr marL="0" marR="0" lvl="0" indent="0" algn="ctr" rtl="0">
                        <a:lnSpc>
                          <a:spcPct val="100000"/>
                        </a:lnSpc>
                        <a:spcBef>
                          <a:spcPts val="0"/>
                        </a:spcBef>
                        <a:spcAft>
                          <a:spcPts val="0"/>
                        </a:spcAft>
                        <a:buClr>
                          <a:srgbClr val="000000"/>
                        </a:buClr>
                        <a:buSzPts val="1200"/>
                        <a:buFont typeface="Arial"/>
                        <a:buNone/>
                      </a:pPr>
                      <a:endParaRPr lang="en-US" sz="1150"/>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1150" err="1"/>
                        <a:t>Indicent_aircraft_id</a:t>
                      </a:r>
                      <a:endParaRPr lang="en-US" sz="1150"/>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1150" u="none" strike="noStrike" cap="none"/>
                        <a:t>Connects</a:t>
                      </a:r>
                      <a:r>
                        <a:rPr lang="en-US" sz="1150" u="none" strike="noStrike" cap="none" baseline="0"/>
                        <a:t> to country using </a:t>
                      </a:r>
                      <a:r>
                        <a:rPr lang="en-US" sz="1150" u="none" strike="noStrike" cap="none" baseline="0" err="1"/>
                        <a:t>departure_country</a:t>
                      </a:r>
                      <a:r>
                        <a:rPr lang="en-US" sz="1150" u="none" strike="noStrike" cap="none" baseline="0"/>
                        <a:t> and </a:t>
                      </a:r>
                      <a:r>
                        <a:rPr lang="en-US" sz="1150" u="none" strike="noStrike" cap="none" baseline="0" err="1"/>
                        <a:t>arrival_country</a:t>
                      </a:r>
                      <a:r>
                        <a:rPr lang="en-US" sz="1150" u="none" strike="noStrike" cap="none" baseline="0"/>
                        <a:t>, to </a:t>
                      </a:r>
                      <a:r>
                        <a:rPr lang="en-US" sz="1150" u="none" strike="noStrike" cap="none" baseline="0" err="1"/>
                        <a:t>aircrafts_data</a:t>
                      </a:r>
                      <a:r>
                        <a:rPr lang="en-US" sz="1150" u="none" strike="noStrike" cap="none" baseline="0"/>
                        <a:t> using </a:t>
                      </a:r>
                      <a:r>
                        <a:rPr lang="en-US" sz="1150" u="none" strike="noStrike" cap="none" baseline="0" err="1"/>
                        <a:t>aircraft_code</a:t>
                      </a:r>
                      <a:r>
                        <a:rPr lang="en-US" sz="1150" u="none" strike="noStrike" cap="none" baseline="0"/>
                        <a:t>, to </a:t>
                      </a:r>
                      <a:r>
                        <a:rPr lang="en-US" sz="1150" u="none" strike="noStrike" cap="none" baseline="0" err="1"/>
                        <a:t>aircraft_operator</a:t>
                      </a:r>
                      <a:r>
                        <a:rPr lang="en-US" sz="1150" u="none" strike="noStrike" cap="none" baseline="0"/>
                        <a:t> using </a:t>
                      </a:r>
                      <a:r>
                        <a:rPr lang="en-US" sz="1150" u="none" strike="noStrike" cap="none" baseline="0" err="1"/>
                        <a:t>operator_id</a:t>
                      </a:r>
                      <a:r>
                        <a:rPr lang="en-US" sz="1150" u="none" strike="noStrike" cap="none" baseline="0"/>
                        <a:t>, to </a:t>
                      </a:r>
                      <a:r>
                        <a:rPr lang="en-US" sz="1150" u="none" strike="noStrike" cap="none" baseline="0" err="1"/>
                        <a:t>flight_type</a:t>
                      </a:r>
                      <a:r>
                        <a:rPr lang="en-US" sz="1150" u="none" strike="noStrike" cap="none" baseline="0"/>
                        <a:t> using </a:t>
                      </a:r>
                      <a:r>
                        <a:rPr lang="en-US" sz="1150" u="none" strike="noStrike" cap="none" baseline="0" err="1"/>
                        <a:t>flight_type_id</a:t>
                      </a:r>
                      <a:r>
                        <a:rPr lang="en-US" sz="1150" u="none" strike="noStrike" cap="none" baseline="0"/>
                        <a:t>, to incident using </a:t>
                      </a:r>
                      <a:r>
                        <a:rPr lang="en-US" sz="1150" u="none" strike="noStrike" cap="none" baseline="0" err="1"/>
                        <a:t>incident_aircraft_id</a:t>
                      </a:r>
                      <a:endParaRPr sz="1150" u="none" strike="noStrike" cap="none"/>
                    </a:p>
                  </a:txBody>
                  <a:tcPr marL="91425" marR="91425" marT="91425" marB="91425"/>
                </a:tc>
                <a:extLst>
                  <a:ext uri="{0D108BD9-81ED-4DB2-BD59-A6C34878D82A}">
                    <a16:rowId xmlns:a16="http://schemas.microsoft.com/office/drawing/2014/main" val="10003"/>
                  </a:ext>
                </a:extLst>
              </a:tr>
              <a:tr h="540612">
                <a:tc>
                  <a:txBody>
                    <a:bodyPr/>
                    <a:lstStyle/>
                    <a:p>
                      <a:pPr marL="0" marR="0" lvl="0" indent="0" algn="ctr" rtl="0">
                        <a:lnSpc>
                          <a:spcPct val="100000"/>
                        </a:lnSpc>
                        <a:spcBef>
                          <a:spcPts val="0"/>
                        </a:spcBef>
                        <a:spcAft>
                          <a:spcPts val="0"/>
                        </a:spcAft>
                        <a:buNone/>
                      </a:pPr>
                      <a:r>
                        <a:rPr lang="en-US" sz="1150" err="1"/>
                        <a:t>aircraft_operator</a:t>
                      </a:r>
                      <a:endParaRPr sz="1150" u="none" strike="noStrike" cap="none"/>
                    </a:p>
                  </a:txBody>
                  <a:tcPr marL="91425" marR="91425" marT="91425" marB="91425"/>
                </a:tc>
                <a:tc>
                  <a:txBody>
                    <a:bodyPr/>
                    <a:lstStyle/>
                    <a:p>
                      <a:pPr marL="0" lvl="0" indent="0" algn="ctr" rtl="0">
                        <a:spcBef>
                          <a:spcPts val="0"/>
                        </a:spcBef>
                        <a:spcAft>
                          <a:spcPts val="0"/>
                        </a:spcAft>
                        <a:buClr>
                          <a:srgbClr val="000000"/>
                        </a:buClr>
                        <a:buSzPts val="1200"/>
                        <a:buFont typeface="Arial"/>
                        <a:buNone/>
                      </a:pPr>
                      <a:r>
                        <a:rPr lang="en-US" altLang="zh-CN" sz="1150"/>
                        <a:t>1:M with 1 table</a:t>
                      </a:r>
                    </a:p>
                  </a:txBody>
                  <a:tcPr marL="91425" marR="91425" marT="91425" marB="91425"/>
                </a:tc>
                <a:tc>
                  <a:txBody>
                    <a:bodyPr/>
                    <a:lstStyle/>
                    <a:p>
                      <a:pPr marL="0" lvl="0" indent="0" algn="ctr" rtl="0">
                        <a:spcBef>
                          <a:spcPts val="0"/>
                        </a:spcBef>
                        <a:spcAft>
                          <a:spcPts val="0"/>
                        </a:spcAft>
                        <a:buClr>
                          <a:srgbClr val="000000"/>
                        </a:buClr>
                        <a:buSzPts val="1200"/>
                        <a:buFont typeface="Arial"/>
                        <a:buNone/>
                      </a:pPr>
                      <a:r>
                        <a:rPr lang="en-US" altLang="zh-CN" sz="1150" err="1"/>
                        <a:t>operator_id</a:t>
                      </a: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1150" u="none" strike="noStrike" cap="none"/>
                        <a:t>Connects to </a:t>
                      </a:r>
                      <a:r>
                        <a:rPr lang="en-US" sz="1150" u="none" strike="noStrike" cap="none" err="1"/>
                        <a:t>incident_aircraft</a:t>
                      </a:r>
                      <a:r>
                        <a:rPr lang="en-US" sz="1150" u="none" strike="noStrike" cap="none"/>
                        <a:t> using </a:t>
                      </a:r>
                      <a:r>
                        <a:rPr lang="en-US" sz="1150" u="none" strike="noStrike" cap="none" err="1"/>
                        <a:t>operator_id</a:t>
                      </a:r>
                      <a:endParaRPr sz="1150" u="none" strike="noStrike" cap="none"/>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72750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AFB99-699B-A3D6-E56A-12767543EBAE}"/>
              </a:ext>
            </a:extLst>
          </p:cNvPr>
          <p:cNvSpPr>
            <a:spLocks noGrp="1"/>
          </p:cNvSpPr>
          <p:nvPr>
            <p:ph type="title"/>
          </p:nvPr>
        </p:nvSpPr>
        <p:spPr/>
        <p:txBody>
          <a:bodyPr/>
          <a:lstStyle/>
          <a:p>
            <a:r>
              <a:rPr lang="en-US"/>
              <a:t>Database Design Schema</a:t>
            </a:r>
          </a:p>
        </p:txBody>
      </p:sp>
      <p:sp>
        <p:nvSpPr>
          <p:cNvPr id="3" name="Slide Number Placeholder 2">
            <a:extLst>
              <a:ext uri="{FF2B5EF4-FFF2-40B4-BE49-F238E27FC236}">
                <a16:creationId xmlns:a16="http://schemas.microsoft.com/office/drawing/2014/main" id="{CCEE05A3-E5C7-0CCC-2456-F1EB71C02C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22</a:t>
            </a:fld>
            <a:endParaRPr lang="en-US"/>
          </a:p>
        </p:txBody>
      </p:sp>
      <p:sp>
        <p:nvSpPr>
          <p:cNvPr id="4" name="Text Placeholder 3">
            <a:extLst>
              <a:ext uri="{FF2B5EF4-FFF2-40B4-BE49-F238E27FC236}">
                <a16:creationId xmlns:a16="http://schemas.microsoft.com/office/drawing/2014/main" id="{EBEAF3CC-E66E-0BBB-797C-AAF88BE810E4}"/>
              </a:ext>
            </a:extLst>
          </p:cNvPr>
          <p:cNvSpPr>
            <a:spLocks noGrp="1"/>
          </p:cNvSpPr>
          <p:nvPr>
            <p:ph type="body" idx="1"/>
          </p:nvPr>
        </p:nvSpPr>
        <p:spPr/>
        <p:txBody>
          <a:bodyPr/>
          <a:lstStyle/>
          <a:p>
            <a:endParaRPr lang="en-US"/>
          </a:p>
        </p:txBody>
      </p:sp>
      <p:graphicFrame>
        <p:nvGraphicFramePr>
          <p:cNvPr id="6" name="Google Shape;91;p3">
            <a:extLst>
              <a:ext uri="{FF2B5EF4-FFF2-40B4-BE49-F238E27FC236}">
                <a16:creationId xmlns:a16="http://schemas.microsoft.com/office/drawing/2014/main" id="{3C98BB98-DCEB-F095-6E32-6041F87AC1B2}"/>
              </a:ext>
            </a:extLst>
          </p:cNvPr>
          <p:cNvGraphicFramePr/>
          <p:nvPr>
            <p:extLst>
              <p:ext uri="{D42A27DB-BD31-4B8C-83A1-F6EECF244321}">
                <p14:modId xmlns:p14="http://schemas.microsoft.com/office/powerpoint/2010/main" val="431380354"/>
              </p:ext>
            </p:extLst>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Introduction</a:t>
                      </a:r>
                      <a:endParaRPr sz="800" u="none" strike="noStrike" cap="none">
                        <a:solidFill>
                          <a:schemeClr val="bg2"/>
                        </a:solidFill>
                      </a:endParaRPr>
                    </a:p>
                  </a:txBody>
                  <a:tcPr marL="91450" marR="91450" marT="36000" marB="36000">
                    <a:lnR w="12700" cap="flat" cmpd="sng">
                      <a:solidFill>
                        <a:schemeClr val="dk1"/>
                      </a:solidFill>
                      <a:prstDash val="solid"/>
                      <a:round/>
                      <a:headEnd type="none" w="sm" len="sm"/>
                      <a:tailEnd type="none" w="sm" len="sm"/>
                    </a:lnR>
                    <a:no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EDA</a:t>
                      </a:r>
                      <a:endParaRPr sz="800" u="none" strike="noStrike" cap="none">
                        <a:solidFill>
                          <a:schemeClr val="bg2"/>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bg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ETL</a:t>
                      </a:r>
                      <a:endParaRPr sz="800" u="none" strike="noStrike" cap="none">
                        <a:solidFill>
                          <a:schemeClr val="bg2"/>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bg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1"/>
                          </a:solidFill>
                        </a:rPr>
                        <a:t>Data Model</a:t>
                      </a:r>
                      <a:endParaRPr sz="800" u="none" strike="noStrike" cap="none">
                        <a:solidFill>
                          <a:schemeClr val="bg1"/>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tx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Revenue Analysis</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Delay Analysis</a:t>
                      </a:r>
                      <a:endParaRPr sz="800" u="none" strike="noStrike" cap="none">
                        <a:solidFill>
                          <a:srgbClr val="000000"/>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endParaRPr sz="800" u="none" strike="noStrike" cap="none">
                        <a:solidFill>
                          <a:srgbClr val="000000"/>
                        </a:solidFill>
                      </a:endParaRP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graphicFrame>
        <p:nvGraphicFramePr>
          <p:cNvPr id="5" name="Google Shape;362;g29fa325e456_2_18">
            <a:extLst>
              <a:ext uri="{FF2B5EF4-FFF2-40B4-BE49-F238E27FC236}">
                <a16:creationId xmlns:a16="http://schemas.microsoft.com/office/drawing/2014/main" id="{7070F528-2F92-754F-5FA0-F67098534B5E}"/>
              </a:ext>
            </a:extLst>
          </p:cNvPr>
          <p:cNvGraphicFramePr/>
          <p:nvPr>
            <p:extLst>
              <p:ext uri="{D42A27DB-BD31-4B8C-83A1-F6EECF244321}">
                <p14:modId xmlns:p14="http://schemas.microsoft.com/office/powerpoint/2010/main" val="3129341068"/>
              </p:ext>
            </p:extLst>
          </p:nvPr>
        </p:nvGraphicFramePr>
        <p:xfrm>
          <a:off x="288675" y="918369"/>
          <a:ext cx="8406594" cy="3549350"/>
        </p:xfrm>
        <a:graphic>
          <a:graphicData uri="http://schemas.openxmlformats.org/drawingml/2006/table">
            <a:tbl>
              <a:tblPr>
                <a:noFill/>
              </a:tblPr>
              <a:tblGrid>
                <a:gridCol w="1299493">
                  <a:extLst>
                    <a:ext uri="{9D8B030D-6E8A-4147-A177-3AD203B41FA5}">
                      <a16:colId xmlns:a16="http://schemas.microsoft.com/office/drawing/2014/main" val="20004"/>
                    </a:ext>
                  </a:extLst>
                </a:gridCol>
                <a:gridCol w="1251285">
                  <a:extLst>
                    <a:ext uri="{9D8B030D-6E8A-4147-A177-3AD203B41FA5}">
                      <a16:colId xmlns:a16="http://schemas.microsoft.com/office/drawing/2014/main" val="20005"/>
                    </a:ext>
                  </a:extLst>
                </a:gridCol>
                <a:gridCol w="1275347">
                  <a:extLst>
                    <a:ext uri="{9D8B030D-6E8A-4147-A177-3AD203B41FA5}">
                      <a16:colId xmlns:a16="http://schemas.microsoft.com/office/drawing/2014/main" val="3005988766"/>
                    </a:ext>
                  </a:extLst>
                </a:gridCol>
                <a:gridCol w="4580469">
                  <a:extLst>
                    <a:ext uri="{9D8B030D-6E8A-4147-A177-3AD203B41FA5}">
                      <a16:colId xmlns:a16="http://schemas.microsoft.com/office/drawing/2014/main" val="20007"/>
                    </a:ext>
                  </a:extLst>
                </a:gridCol>
              </a:tblGrid>
              <a:tr h="486509">
                <a:tc>
                  <a:txBody>
                    <a:bodyPr/>
                    <a:lstStyle/>
                    <a:p>
                      <a:pPr marL="0" marR="0" lvl="0" indent="0" algn="ctr" rtl="0">
                        <a:lnSpc>
                          <a:spcPct val="100000"/>
                        </a:lnSpc>
                        <a:spcBef>
                          <a:spcPts val="0"/>
                        </a:spcBef>
                        <a:spcAft>
                          <a:spcPts val="0"/>
                        </a:spcAft>
                        <a:buNone/>
                      </a:pPr>
                      <a:r>
                        <a:rPr lang="en-US" sz="1050">
                          <a:solidFill>
                            <a:schemeClr val="lt1"/>
                          </a:solidFill>
                        </a:rPr>
                        <a:t>Table Name</a:t>
                      </a:r>
                      <a:endParaRPr sz="1050" u="none" strike="noStrike" cap="none">
                        <a:solidFill>
                          <a:schemeClr val="lt1"/>
                        </a:solidFill>
                      </a:endParaRPr>
                    </a:p>
                  </a:txBody>
                  <a:tcPr marL="91425" marR="91425" marT="91425" marB="91425" anchor="ctr">
                    <a:solidFill>
                      <a:schemeClr val="dk1"/>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050" u="none" strike="noStrike" cap="none">
                          <a:solidFill>
                            <a:schemeClr val="lt1"/>
                          </a:solidFill>
                        </a:rPr>
                        <a:t>Cardinality</a:t>
                      </a:r>
                      <a:endParaRPr sz="1050" u="none" strike="noStrike" cap="none">
                        <a:solidFill>
                          <a:schemeClr val="lt1"/>
                        </a:solidFill>
                      </a:endParaRPr>
                    </a:p>
                  </a:txBody>
                  <a:tcPr marL="91425" marR="91425" marT="91425" marB="91425" anchor="ctr">
                    <a:solidFill>
                      <a:schemeClr val="dk1"/>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050" u="none" strike="noStrike" cap="none">
                          <a:solidFill>
                            <a:schemeClr val="lt1"/>
                          </a:solidFill>
                        </a:rPr>
                        <a:t>Primary Key</a:t>
                      </a:r>
                      <a:endParaRPr sz="1050" u="none" strike="noStrike" cap="none">
                        <a:solidFill>
                          <a:schemeClr val="lt1"/>
                        </a:solidFill>
                      </a:endParaRPr>
                    </a:p>
                  </a:txBody>
                  <a:tcPr marL="91425" marR="91425" marT="91425" marB="91425" anchor="ctr">
                    <a:solidFill>
                      <a:schemeClr val="dk1"/>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050" u="none" strike="noStrike" cap="none">
                          <a:solidFill>
                            <a:schemeClr val="lt1"/>
                          </a:solidFill>
                        </a:rPr>
                        <a:t>Details</a:t>
                      </a:r>
                      <a:endParaRPr sz="1050" u="none" strike="noStrike" cap="none">
                        <a:solidFill>
                          <a:schemeClr val="lt1"/>
                        </a:solidFill>
                      </a:endParaRPr>
                    </a:p>
                  </a:txBody>
                  <a:tcPr marL="91425" marR="91425" marT="91425" marB="91425" anchor="ctr">
                    <a:solidFill>
                      <a:schemeClr val="dk1"/>
                    </a:solidFill>
                  </a:tcPr>
                </a:tc>
                <a:extLst>
                  <a:ext uri="{0D108BD9-81ED-4DB2-BD59-A6C34878D82A}">
                    <a16:rowId xmlns:a16="http://schemas.microsoft.com/office/drawing/2014/main" val="10000"/>
                  </a:ext>
                </a:extLst>
              </a:tr>
              <a:tr h="540612">
                <a:tc>
                  <a:txBody>
                    <a:bodyPr/>
                    <a:lstStyle/>
                    <a:p>
                      <a:pPr marL="0" marR="0" lvl="0" indent="0" algn="ctr" rtl="0">
                        <a:lnSpc>
                          <a:spcPct val="100000"/>
                        </a:lnSpc>
                        <a:spcBef>
                          <a:spcPts val="0"/>
                        </a:spcBef>
                        <a:spcAft>
                          <a:spcPts val="0"/>
                        </a:spcAft>
                        <a:buNone/>
                      </a:pPr>
                      <a:r>
                        <a:rPr lang="en-US" sz="1150"/>
                        <a:t>incident</a:t>
                      </a:r>
                      <a:endParaRPr sz="1150" u="none" strike="noStrike" cap="none"/>
                    </a:p>
                  </a:txBody>
                  <a:tcPr marL="91425" marR="91425" marT="91425" marB="91425"/>
                </a:tc>
                <a:tc>
                  <a:txBody>
                    <a:bodyPr/>
                    <a:lstStyle/>
                    <a:p>
                      <a:pPr marL="0" lvl="0" indent="0" algn="ctr" rtl="0">
                        <a:spcBef>
                          <a:spcPts val="0"/>
                        </a:spcBef>
                        <a:spcAft>
                          <a:spcPts val="0"/>
                        </a:spcAft>
                        <a:buClr>
                          <a:srgbClr val="000000"/>
                        </a:buClr>
                        <a:buSzPts val="1200"/>
                        <a:buFont typeface="Arial"/>
                        <a:buNone/>
                      </a:pPr>
                      <a:r>
                        <a:rPr lang="en-US" sz="1150"/>
                        <a:t>1:M with 7 tables</a:t>
                      </a:r>
                      <a:endParaRPr sz="1150"/>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1150" err="1"/>
                        <a:t>incident_id</a:t>
                      </a:r>
                      <a:endParaRPr lang="en-US" sz="1150"/>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1150" u="none" strike="noStrike" cap="none"/>
                        <a:t>Connects to date using </a:t>
                      </a:r>
                      <a:r>
                        <a:rPr lang="en-US" sz="1150" u="none" strike="noStrike" cap="none" err="1"/>
                        <a:t>date_id</a:t>
                      </a:r>
                      <a:r>
                        <a:rPr lang="en-US" sz="1150" u="none" strike="noStrike" cap="none"/>
                        <a:t>, to </a:t>
                      </a:r>
                      <a:r>
                        <a:rPr lang="en-US" sz="1150" u="none" strike="noStrike" cap="none" err="1"/>
                        <a:t>incident_type</a:t>
                      </a:r>
                      <a:r>
                        <a:rPr lang="en-US" sz="1150" u="none" strike="noStrike" cap="none"/>
                        <a:t> using </a:t>
                      </a:r>
                      <a:r>
                        <a:rPr lang="en-US" sz="1150" u="none" strike="noStrike" cap="none" err="1"/>
                        <a:t>incident_type_id</a:t>
                      </a:r>
                      <a:r>
                        <a:rPr lang="en-US" sz="1150" u="none" strike="noStrike" cap="none"/>
                        <a:t>, to </a:t>
                      </a:r>
                      <a:r>
                        <a:rPr lang="en-US" sz="1150" u="none" strike="noStrike" cap="none" err="1"/>
                        <a:t>incident_damage</a:t>
                      </a:r>
                      <a:r>
                        <a:rPr lang="en-US" sz="1150" u="none" strike="noStrike" cap="none"/>
                        <a:t> using </a:t>
                      </a:r>
                      <a:r>
                        <a:rPr lang="en-US" sz="1150" u="none" strike="noStrike" cap="none" err="1"/>
                        <a:t>incident_damage_id</a:t>
                      </a:r>
                      <a:r>
                        <a:rPr lang="en-US" sz="1150" u="none" strike="noStrike" cap="none"/>
                        <a:t>, to </a:t>
                      </a:r>
                      <a:r>
                        <a:rPr lang="en-US" sz="1150" u="none" strike="noStrike" cap="none" err="1"/>
                        <a:t>aircraft_damage_type</a:t>
                      </a:r>
                      <a:r>
                        <a:rPr lang="en-US" sz="1150" u="none" strike="noStrike" cap="none"/>
                        <a:t> using </a:t>
                      </a:r>
                      <a:r>
                        <a:rPr lang="en-US" sz="1150" u="none" strike="noStrike" cap="none" err="1"/>
                        <a:t>damage_type_id</a:t>
                      </a:r>
                      <a:r>
                        <a:rPr lang="en-US" sz="1150" u="none" strike="noStrike" cap="none"/>
                        <a:t>, to </a:t>
                      </a:r>
                      <a:r>
                        <a:rPr lang="en-US" sz="1150" u="none" strike="noStrike" cap="none" err="1"/>
                        <a:t>incident_aircraft</a:t>
                      </a:r>
                      <a:r>
                        <a:rPr lang="en-US" sz="1150" u="none" strike="noStrike" cap="none"/>
                        <a:t> using </a:t>
                      </a:r>
                      <a:r>
                        <a:rPr lang="en-US" sz="1150" u="none" strike="noStrike" cap="none" err="1"/>
                        <a:t>incident_aircraft_id</a:t>
                      </a:r>
                      <a:r>
                        <a:rPr lang="en-US" sz="1150" u="none" strike="noStrike" cap="none"/>
                        <a:t>, to </a:t>
                      </a:r>
                      <a:r>
                        <a:rPr lang="en-US" sz="1150" u="none" strike="noStrike" cap="none" err="1"/>
                        <a:t>aircraft_phase</a:t>
                      </a:r>
                      <a:r>
                        <a:rPr lang="en-US" sz="1150" u="none" strike="noStrike" cap="none"/>
                        <a:t> using </a:t>
                      </a:r>
                      <a:r>
                        <a:rPr lang="en-US" sz="1150" u="none" strike="noStrike" cap="none" err="1"/>
                        <a:t>phase_id</a:t>
                      </a:r>
                      <a:r>
                        <a:rPr lang="en-US" sz="1150" u="none" strike="noStrike" cap="none"/>
                        <a:t>, to </a:t>
                      </a:r>
                      <a:r>
                        <a:rPr lang="en-US" sz="1150" u="none" strike="noStrike" cap="none" err="1"/>
                        <a:t>incident_location</a:t>
                      </a:r>
                      <a:r>
                        <a:rPr lang="en-US" sz="1150" u="none" strike="noStrike" cap="none"/>
                        <a:t> using </a:t>
                      </a:r>
                      <a:r>
                        <a:rPr lang="en-US" sz="1150" u="none" strike="noStrike" cap="none" err="1"/>
                        <a:t>location_id</a:t>
                      </a:r>
                      <a:endParaRPr lang="en-US" sz="1150" u="none" strike="noStrike" cap="none"/>
                    </a:p>
                  </a:txBody>
                  <a:tcPr marL="91425" marR="91425" marT="91425" marB="91425"/>
                </a:tc>
                <a:extLst>
                  <a:ext uri="{0D108BD9-81ED-4DB2-BD59-A6C34878D82A}">
                    <a16:rowId xmlns:a16="http://schemas.microsoft.com/office/drawing/2014/main" val="615606774"/>
                  </a:ext>
                </a:extLst>
              </a:tr>
              <a:tr h="540612">
                <a:tc>
                  <a:txBody>
                    <a:bodyPr/>
                    <a:lstStyle/>
                    <a:p>
                      <a:pPr marL="0" marR="0" lvl="0" indent="0" algn="ctr" rtl="0">
                        <a:lnSpc>
                          <a:spcPct val="100000"/>
                        </a:lnSpc>
                        <a:spcBef>
                          <a:spcPts val="0"/>
                        </a:spcBef>
                        <a:spcAft>
                          <a:spcPts val="0"/>
                        </a:spcAft>
                        <a:buNone/>
                      </a:pPr>
                      <a:r>
                        <a:rPr lang="en-US" sz="1150"/>
                        <a:t>date</a:t>
                      </a:r>
                      <a:endParaRPr sz="115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1150" u="none" strike="noStrike" cap="none"/>
                        <a:t>1:M with 1 table</a:t>
                      </a:r>
                      <a:endParaRPr sz="115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1150" u="none" strike="noStrike" cap="none" err="1"/>
                        <a:t>date_id</a:t>
                      </a:r>
                      <a:endParaRPr sz="115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1150" u="none" strike="noStrike" cap="none"/>
                        <a:t>Connects to incident using </a:t>
                      </a:r>
                      <a:r>
                        <a:rPr lang="en-US" sz="1150" u="none" strike="noStrike" cap="none" err="1"/>
                        <a:t>date_id</a:t>
                      </a:r>
                      <a:endParaRPr lang="en-US" sz="1150" u="none" strike="noStrike" cap="none"/>
                    </a:p>
                  </a:txBody>
                  <a:tcPr marL="91425" marR="91425" marT="91425" marB="91425"/>
                </a:tc>
                <a:extLst>
                  <a:ext uri="{0D108BD9-81ED-4DB2-BD59-A6C34878D82A}">
                    <a16:rowId xmlns:a16="http://schemas.microsoft.com/office/drawing/2014/main" val="10001"/>
                  </a:ext>
                </a:extLst>
              </a:tr>
              <a:tr h="547082">
                <a:tc>
                  <a:txBody>
                    <a:bodyPr/>
                    <a:lstStyle/>
                    <a:p>
                      <a:pPr marL="0" marR="0" lvl="0" indent="0" algn="ctr" rtl="0">
                        <a:lnSpc>
                          <a:spcPct val="100000"/>
                        </a:lnSpc>
                        <a:spcBef>
                          <a:spcPts val="0"/>
                        </a:spcBef>
                        <a:spcAft>
                          <a:spcPts val="0"/>
                        </a:spcAft>
                        <a:buNone/>
                      </a:pPr>
                      <a:r>
                        <a:rPr lang="en-US" sz="1150" err="1"/>
                        <a:t>flight_type</a:t>
                      </a:r>
                      <a:endParaRPr sz="1150" u="none" strike="noStrike" cap="none"/>
                    </a:p>
                  </a:txBody>
                  <a:tcPr marL="91425" marR="91425" marT="91425" marB="91425"/>
                </a:tc>
                <a:tc>
                  <a:txBody>
                    <a:bodyPr/>
                    <a:lstStyle/>
                    <a:p>
                      <a:pPr marL="0" lvl="0" indent="0" algn="ctr" rtl="0">
                        <a:spcBef>
                          <a:spcPts val="0"/>
                        </a:spcBef>
                        <a:spcAft>
                          <a:spcPts val="0"/>
                        </a:spcAft>
                        <a:buClr>
                          <a:srgbClr val="000000"/>
                        </a:buClr>
                        <a:buSzPts val="1200"/>
                        <a:buFont typeface="Arial"/>
                        <a:buNone/>
                      </a:pPr>
                      <a:r>
                        <a:rPr lang="en-US" sz="1150"/>
                        <a:t>1:M with 1 table</a:t>
                      </a:r>
                    </a:p>
                    <a:p>
                      <a:pPr marL="0" marR="0" lvl="0" indent="0" algn="ctr" rtl="0">
                        <a:lnSpc>
                          <a:spcPct val="100000"/>
                        </a:lnSpc>
                        <a:spcBef>
                          <a:spcPts val="0"/>
                        </a:spcBef>
                        <a:spcAft>
                          <a:spcPts val="0"/>
                        </a:spcAft>
                        <a:buClr>
                          <a:srgbClr val="000000"/>
                        </a:buClr>
                        <a:buSzPts val="1200"/>
                        <a:buFont typeface="Arial"/>
                        <a:buNone/>
                      </a:pPr>
                      <a:endParaRPr lang="en-US" sz="1150"/>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1000" err="1"/>
                        <a:t>flight_type_id</a:t>
                      </a:r>
                      <a:endParaRPr lang="en-US" sz="1000"/>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1150" u="none" strike="noStrike" cap="none"/>
                        <a:t>Connects</a:t>
                      </a:r>
                      <a:r>
                        <a:rPr lang="en-US" sz="1150" u="none" strike="noStrike" cap="none" baseline="0"/>
                        <a:t> to </a:t>
                      </a:r>
                      <a:r>
                        <a:rPr lang="en-US" sz="1150" u="none" strike="noStrike" cap="none" baseline="0" err="1"/>
                        <a:t>incident_aircraft</a:t>
                      </a:r>
                      <a:r>
                        <a:rPr lang="en-US" sz="1150" u="none" strike="noStrike" cap="none" baseline="0"/>
                        <a:t> using </a:t>
                      </a:r>
                      <a:r>
                        <a:rPr lang="en-US" sz="1150" u="none" strike="noStrike" cap="none" baseline="0" err="1"/>
                        <a:t>flight_type_id</a:t>
                      </a:r>
                      <a:endParaRPr sz="1150" u="none" strike="noStrike" cap="none"/>
                    </a:p>
                  </a:txBody>
                  <a:tcPr marL="91425" marR="91425" marT="91425" marB="91425"/>
                </a:tc>
                <a:extLst>
                  <a:ext uri="{0D108BD9-81ED-4DB2-BD59-A6C34878D82A}">
                    <a16:rowId xmlns:a16="http://schemas.microsoft.com/office/drawing/2014/main" val="10003"/>
                  </a:ext>
                </a:extLst>
              </a:tr>
              <a:tr h="375385">
                <a:tc>
                  <a:txBody>
                    <a:bodyPr/>
                    <a:lstStyle/>
                    <a:p>
                      <a:pPr marL="0" marR="0" lvl="0" indent="0" algn="ctr" rtl="0">
                        <a:lnSpc>
                          <a:spcPct val="100000"/>
                        </a:lnSpc>
                        <a:spcBef>
                          <a:spcPts val="0"/>
                        </a:spcBef>
                        <a:spcAft>
                          <a:spcPts val="0"/>
                        </a:spcAft>
                        <a:buNone/>
                      </a:pPr>
                      <a:r>
                        <a:rPr lang="en-US" sz="1150" err="1"/>
                        <a:t>aircraft_phase</a:t>
                      </a:r>
                      <a:endParaRPr sz="1150" u="none" strike="noStrike" cap="none"/>
                    </a:p>
                  </a:txBody>
                  <a:tcPr marL="91425" marR="91425" marT="91425" marB="91425"/>
                </a:tc>
                <a:tc>
                  <a:txBody>
                    <a:bodyPr/>
                    <a:lstStyle/>
                    <a:p>
                      <a:pPr marL="0" lvl="0" indent="0" algn="ctr" rtl="0">
                        <a:spcBef>
                          <a:spcPts val="0"/>
                        </a:spcBef>
                        <a:spcAft>
                          <a:spcPts val="0"/>
                        </a:spcAft>
                        <a:buClr>
                          <a:srgbClr val="000000"/>
                        </a:buClr>
                        <a:buSzPts val="1200"/>
                        <a:buFont typeface="Arial"/>
                        <a:buNone/>
                      </a:pPr>
                      <a:r>
                        <a:rPr lang="en-US" altLang="zh-CN" sz="1150"/>
                        <a:t>1:M with 1 table</a:t>
                      </a:r>
                    </a:p>
                  </a:txBody>
                  <a:tcPr marL="91425" marR="91425" marT="91425" marB="91425"/>
                </a:tc>
                <a:tc>
                  <a:txBody>
                    <a:bodyPr/>
                    <a:lstStyle/>
                    <a:p>
                      <a:pPr marL="0" lvl="0" indent="0" algn="ctr" rtl="0">
                        <a:spcBef>
                          <a:spcPts val="0"/>
                        </a:spcBef>
                        <a:spcAft>
                          <a:spcPts val="0"/>
                        </a:spcAft>
                        <a:buClr>
                          <a:srgbClr val="000000"/>
                        </a:buClr>
                        <a:buSzPts val="1200"/>
                        <a:buFont typeface="Arial"/>
                        <a:buNone/>
                      </a:pPr>
                      <a:r>
                        <a:rPr lang="en-US" altLang="zh-CN" sz="1150" err="1"/>
                        <a:t>phase_id</a:t>
                      </a:r>
                      <a:endParaRPr lang="en-US" altLang="zh-CN" sz="1150"/>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1150" u="none" strike="noStrike" cap="none"/>
                        <a:t>Connects to</a:t>
                      </a:r>
                      <a:r>
                        <a:rPr lang="en-US" sz="1150" u="none" strike="noStrike" cap="none" baseline="0"/>
                        <a:t> incident using </a:t>
                      </a:r>
                      <a:r>
                        <a:rPr lang="en-US" sz="1150" u="none" strike="noStrike" cap="none" baseline="0" err="1"/>
                        <a:t>phase_id</a:t>
                      </a:r>
                      <a:endParaRPr sz="1150" u="none" strike="noStrike" cap="none"/>
                    </a:p>
                  </a:txBody>
                  <a:tcPr marL="91425" marR="91425" marT="91425" marB="91425"/>
                </a:tc>
                <a:extLst>
                  <a:ext uri="{0D108BD9-81ED-4DB2-BD59-A6C34878D82A}">
                    <a16:rowId xmlns:a16="http://schemas.microsoft.com/office/drawing/2014/main" val="10004"/>
                  </a:ext>
                </a:extLst>
              </a:tr>
              <a:tr h="540612">
                <a:tc>
                  <a:txBody>
                    <a:bodyPr/>
                    <a:lstStyle/>
                    <a:p>
                      <a:pPr marL="0" marR="0" lvl="0" indent="0" algn="ctr" rtl="0">
                        <a:lnSpc>
                          <a:spcPct val="100000"/>
                        </a:lnSpc>
                        <a:spcBef>
                          <a:spcPts val="0"/>
                        </a:spcBef>
                        <a:spcAft>
                          <a:spcPts val="0"/>
                        </a:spcAft>
                        <a:buNone/>
                      </a:pPr>
                      <a:r>
                        <a:rPr lang="en-US" sz="1150" u="none" strike="noStrike" cap="none" err="1"/>
                        <a:t>aircraft_damage_type</a:t>
                      </a:r>
                      <a:endParaRPr lang="en-US" sz="1150" u="none" strike="noStrike" cap="none"/>
                    </a:p>
                  </a:txBody>
                  <a:tcPr marL="91425" marR="91425" marT="91425" marB="91425">
                    <a:no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150"/>
                        <a:t>1:M with 1 table</a:t>
                      </a:r>
                      <a:endParaRPr lang="en-US" sz="1150" u="none" strike="noStrike" cap="none"/>
                    </a:p>
                  </a:txBody>
                  <a:tcPr marL="91425" marR="91425" marT="91425" marB="91425">
                    <a:no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150" u="none" strike="noStrike" cap="none" err="1"/>
                        <a:t>damage_type_id</a:t>
                      </a:r>
                      <a:endParaRPr lang="en-US" sz="1150" u="none" strike="noStrike" cap="none"/>
                    </a:p>
                  </a:txBody>
                  <a:tcPr marL="91425" marR="91425" marT="91425" marB="91425">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150" u="none" strike="noStrike" cap="none"/>
                        <a:t>Connects to incident using </a:t>
                      </a:r>
                      <a:r>
                        <a:rPr lang="en-US" sz="1150" u="none" strike="noStrike" cap="none" err="1"/>
                        <a:t>damage_type_id</a:t>
                      </a:r>
                      <a:endParaRPr sz="1150" u="none" strike="noStrike" cap="none"/>
                    </a:p>
                  </a:txBody>
                  <a:tcPr marL="91425" marR="91425" marT="91425" marB="91425">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7880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AFB99-699B-A3D6-E56A-12767543EBAE}"/>
              </a:ext>
            </a:extLst>
          </p:cNvPr>
          <p:cNvSpPr>
            <a:spLocks noGrp="1"/>
          </p:cNvSpPr>
          <p:nvPr>
            <p:ph type="title"/>
          </p:nvPr>
        </p:nvSpPr>
        <p:spPr/>
        <p:txBody>
          <a:bodyPr/>
          <a:lstStyle/>
          <a:p>
            <a:r>
              <a:rPr lang="en-US"/>
              <a:t>Database Design Schema</a:t>
            </a:r>
          </a:p>
        </p:txBody>
      </p:sp>
      <p:sp>
        <p:nvSpPr>
          <p:cNvPr id="3" name="Slide Number Placeholder 2">
            <a:extLst>
              <a:ext uri="{FF2B5EF4-FFF2-40B4-BE49-F238E27FC236}">
                <a16:creationId xmlns:a16="http://schemas.microsoft.com/office/drawing/2014/main" id="{CCEE05A3-E5C7-0CCC-2456-F1EB71C02C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23</a:t>
            </a:fld>
            <a:endParaRPr lang="en-US"/>
          </a:p>
        </p:txBody>
      </p:sp>
      <p:sp>
        <p:nvSpPr>
          <p:cNvPr id="4" name="Text Placeholder 3">
            <a:extLst>
              <a:ext uri="{FF2B5EF4-FFF2-40B4-BE49-F238E27FC236}">
                <a16:creationId xmlns:a16="http://schemas.microsoft.com/office/drawing/2014/main" id="{EBEAF3CC-E66E-0BBB-797C-AAF88BE810E4}"/>
              </a:ext>
            </a:extLst>
          </p:cNvPr>
          <p:cNvSpPr>
            <a:spLocks noGrp="1"/>
          </p:cNvSpPr>
          <p:nvPr>
            <p:ph type="body" idx="1"/>
          </p:nvPr>
        </p:nvSpPr>
        <p:spPr/>
        <p:txBody>
          <a:bodyPr/>
          <a:lstStyle/>
          <a:p>
            <a:endParaRPr lang="en-US"/>
          </a:p>
        </p:txBody>
      </p:sp>
      <p:graphicFrame>
        <p:nvGraphicFramePr>
          <p:cNvPr id="6" name="Google Shape;91;p3">
            <a:extLst>
              <a:ext uri="{FF2B5EF4-FFF2-40B4-BE49-F238E27FC236}">
                <a16:creationId xmlns:a16="http://schemas.microsoft.com/office/drawing/2014/main" id="{3C98BB98-DCEB-F095-6E32-6041F87AC1B2}"/>
              </a:ext>
            </a:extLst>
          </p:cNvPr>
          <p:cNvGraphicFramePr/>
          <p:nvPr>
            <p:extLst>
              <p:ext uri="{D42A27DB-BD31-4B8C-83A1-F6EECF244321}">
                <p14:modId xmlns:p14="http://schemas.microsoft.com/office/powerpoint/2010/main" val="1616540124"/>
              </p:ext>
            </p:extLst>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Introduction</a:t>
                      </a:r>
                      <a:endParaRPr sz="800" u="none" strike="noStrike" cap="none">
                        <a:solidFill>
                          <a:schemeClr val="bg2"/>
                        </a:solidFill>
                      </a:endParaRPr>
                    </a:p>
                  </a:txBody>
                  <a:tcPr marL="91450" marR="91450" marT="36000" marB="36000">
                    <a:lnR w="12700" cap="flat" cmpd="sng">
                      <a:solidFill>
                        <a:schemeClr val="dk1"/>
                      </a:solidFill>
                      <a:prstDash val="solid"/>
                      <a:round/>
                      <a:headEnd type="none" w="sm" len="sm"/>
                      <a:tailEnd type="none" w="sm" len="sm"/>
                    </a:lnR>
                    <a:no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EDA</a:t>
                      </a:r>
                      <a:endParaRPr sz="800" u="none" strike="noStrike" cap="none">
                        <a:solidFill>
                          <a:schemeClr val="bg2"/>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bg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ETL</a:t>
                      </a:r>
                      <a:endParaRPr sz="800" u="none" strike="noStrike" cap="none">
                        <a:solidFill>
                          <a:schemeClr val="bg2"/>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bg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1"/>
                          </a:solidFill>
                        </a:rPr>
                        <a:t>Data Model</a:t>
                      </a:r>
                      <a:endParaRPr sz="800" u="none" strike="noStrike" cap="none">
                        <a:solidFill>
                          <a:schemeClr val="bg1"/>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tx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Revenue Analysis</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Delay Analysis</a:t>
                      </a:r>
                      <a:endParaRPr sz="800" u="none" strike="noStrike" cap="none">
                        <a:solidFill>
                          <a:srgbClr val="000000"/>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endParaRPr sz="800" u="none" strike="noStrike" cap="none">
                        <a:solidFill>
                          <a:srgbClr val="000000"/>
                        </a:solidFill>
                      </a:endParaRP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graphicFrame>
        <p:nvGraphicFramePr>
          <p:cNvPr id="5" name="Google Shape;362;g29fa325e456_2_18">
            <a:extLst>
              <a:ext uri="{FF2B5EF4-FFF2-40B4-BE49-F238E27FC236}">
                <a16:creationId xmlns:a16="http://schemas.microsoft.com/office/drawing/2014/main" id="{7070F528-2F92-754F-5FA0-F67098534B5E}"/>
              </a:ext>
            </a:extLst>
          </p:cNvPr>
          <p:cNvGraphicFramePr/>
          <p:nvPr>
            <p:extLst>
              <p:ext uri="{D42A27DB-BD31-4B8C-83A1-F6EECF244321}">
                <p14:modId xmlns:p14="http://schemas.microsoft.com/office/powerpoint/2010/main" val="3702809113"/>
              </p:ext>
            </p:extLst>
          </p:nvPr>
        </p:nvGraphicFramePr>
        <p:xfrm>
          <a:off x="288675" y="918369"/>
          <a:ext cx="8406594" cy="2865215"/>
        </p:xfrm>
        <a:graphic>
          <a:graphicData uri="http://schemas.openxmlformats.org/drawingml/2006/table">
            <a:tbl>
              <a:tblPr>
                <a:noFill/>
              </a:tblPr>
              <a:tblGrid>
                <a:gridCol w="1303058">
                  <a:extLst>
                    <a:ext uri="{9D8B030D-6E8A-4147-A177-3AD203B41FA5}">
                      <a16:colId xmlns:a16="http://schemas.microsoft.com/office/drawing/2014/main" val="20004"/>
                    </a:ext>
                  </a:extLst>
                </a:gridCol>
                <a:gridCol w="1415458">
                  <a:extLst>
                    <a:ext uri="{9D8B030D-6E8A-4147-A177-3AD203B41FA5}">
                      <a16:colId xmlns:a16="http://schemas.microsoft.com/office/drawing/2014/main" val="20005"/>
                    </a:ext>
                  </a:extLst>
                </a:gridCol>
                <a:gridCol w="1107609">
                  <a:extLst>
                    <a:ext uri="{9D8B030D-6E8A-4147-A177-3AD203B41FA5}">
                      <a16:colId xmlns:a16="http://schemas.microsoft.com/office/drawing/2014/main" val="3005988766"/>
                    </a:ext>
                  </a:extLst>
                </a:gridCol>
                <a:gridCol w="4580469">
                  <a:extLst>
                    <a:ext uri="{9D8B030D-6E8A-4147-A177-3AD203B41FA5}">
                      <a16:colId xmlns:a16="http://schemas.microsoft.com/office/drawing/2014/main" val="20007"/>
                    </a:ext>
                  </a:extLst>
                </a:gridCol>
              </a:tblGrid>
              <a:tr h="486509">
                <a:tc>
                  <a:txBody>
                    <a:bodyPr/>
                    <a:lstStyle/>
                    <a:p>
                      <a:pPr marL="0" marR="0" lvl="0" indent="0" algn="ctr" rtl="0">
                        <a:lnSpc>
                          <a:spcPct val="100000"/>
                        </a:lnSpc>
                        <a:spcBef>
                          <a:spcPts val="0"/>
                        </a:spcBef>
                        <a:spcAft>
                          <a:spcPts val="0"/>
                        </a:spcAft>
                        <a:buNone/>
                      </a:pPr>
                      <a:r>
                        <a:rPr lang="en-US" sz="1050">
                          <a:solidFill>
                            <a:schemeClr val="lt1"/>
                          </a:solidFill>
                        </a:rPr>
                        <a:t>Table Name</a:t>
                      </a:r>
                      <a:endParaRPr sz="1050" u="none" strike="noStrike" cap="none">
                        <a:solidFill>
                          <a:schemeClr val="lt1"/>
                        </a:solidFill>
                      </a:endParaRPr>
                    </a:p>
                  </a:txBody>
                  <a:tcPr marL="91425" marR="91425" marT="91425" marB="91425" anchor="ctr">
                    <a:solidFill>
                      <a:schemeClr val="dk1"/>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050" u="none" strike="noStrike" cap="none">
                          <a:solidFill>
                            <a:schemeClr val="lt1"/>
                          </a:solidFill>
                        </a:rPr>
                        <a:t>Cardinality</a:t>
                      </a:r>
                      <a:endParaRPr sz="1050" u="none" strike="noStrike" cap="none">
                        <a:solidFill>
                          <a:schemeClr val="lt1"/>
                        </a:solidFill>
                      </a:endParaRPr>
                    </a:p>
                  </a:txBody>
                  <a:tcPr marL="91425" marR="91425" marT="91425" marB="91425" anchor="ctr">
                    <a:solidFill>
                      <a:schemeClr val="dk1"/>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050" u="none" strike="noStrike" cap="none">
                          <a:solidFill>
                            <a:schemeClr val="lt1"/>
                          </a:solidFill>
                        </a:rPr>
                        <a:t>Primary Key</a:t>
                      </a:r>
                      <a:endParaRPr sz="1050" u="none" strike="noStrike" cap="none">
                        <a:solidFill>
                          <a:schemeClr val="lt1"/>
                        </a:solidFill>
                      </a:endParaRPr>
                    </a:p>
                  </a:txBody>
                  <a:tcPr marL="91425" marR="91425" marT="91425" marB="91425" anchor="ctr">
                    <a:solidFill>
                      <a:schemeClr val="dk1"/>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050" u="none" strike="noStrike" cap="none">
                          <a:solidFill>
                            <a:schemeClr val="lt1"/>
                          </a:solidFill>
                        </a:rPr>
                        <a:t>Details</a:t>
                      </a:r>
                      <a:endParaRPr sz="1050" u="none" strike="noStrike" cap="none">
                        <a:solidFill>
                          <a:schemeClr val="lt1"/>
                        </a:solidFill>
                      </a:endParaRPr>
                    </a:p>
                  </a:txBody>
                  <a:tcPr marL="91425" marR="91425" marT="91425" marB="91425" anchor="ctr">
                    <a:solidFill>
                      <a:schemeClr val="dk1"/>
                    </a:solidFill>
                  </a:tcPr>
                </a:tc>
                <a:extLst>
                  <a:ext uri="{0D108BD9-81ED-4DB2-BD59-A6C34878D82A}">
                    <a16:rowId xmlns:a16="http://schemas.microsoft.com/office/drawing/2014/main" val="10000"/>
                  </a:ext>
                </a:extLst>
              </a:tr>
              <a:tr h="540612">
                <a:tc>
                  <a:txBody>
                    <a:bodyPr/>
                    <a:lstStyle/>
                    <a:p>
                      <a:pPr marL="0" marR="0" lvl="0" indent="0" algn="ctr" rtl="0">
                        <a:lnSpc>
                          <a:spcPct val="100000"/>
                        </a:lnSpc>
                        <a:spcBef>
                          <a:spcPts val="0"/>
                        </a:spcBef>
                        <a:spcAft>
                          <a:spcPts val="0"/>
                        </a:spcAft>
                        <a:buNone/>
                      </a:pPr>
                      <a:r>
                        <a:rPr lang="en-US" sz="1150" u="none" strike="noStrike" cap="none" err="1"/>
                        <a:t>incident_damage</a:t>
                      </a:r>
                      <a:endParaRPr sz="115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1150" u="none" strike="noStrike" cap="none"/>
                        <a:t>1:M with 1 table</a:t>
                      </a:r>
                      <a:endParaRPr sz="115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1150" u="none" strike="noStrike" cap="none" err="1"/>
                        <a:t>incident_damage_id</a:t>
                      </a:r>
                      <a:endParaRPr sz="115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1150" u="none" strike="noStrike" cap="none"/>
                        <a:t>Connects to incident using </a:t>
                      </a:r>
                      <a:r>
                        <a:rPr lang="en-US" sz="1150" u="none" strike="noStrike" cap="none" err="1"/>
                        <a:t>incident_damage_id</a:t>
                      </a:r>
                      <a:endParaRPr lang="en-US" sz="1150" u="none" strike="noStrike" cap="none"/>
                    </a:p>
                  </a:txBody>
                  <a:tcPr marL="91425" marR="91425" marT="91425" marB="91425"/>
                </a:tc>
                <a:extLst>
                  <a:ext uri="{0D108BD9-81ED-4DB2-BD59-A6C34878D82A}">
                    <a16:rowId xmlns:a16="http://schemas.microsoft.com/office/drawing/2014/main" val="10001"/>
                  </a:ext>
                </a:extLst>
              </a:tr>
              <a:tr h="596094">
                <a:tc>
                  <a:txBody>
                    <a:bodyPr/>
                    <a:lstStyle/>
                    <a:p>
                      <a:pPr marL="0" marR="0" lvl="0" indent="0" algn="ctr" rtl="0">
                        <a:lnSpc>
                          <a:spcPct val="100000"/>
                        </a:lnSpc>
                        <a:spcBef>
                          <a:spcPts val="0"/>
                        </a:spcBef>
                        <a:spcAft>
                          <a:spcPts val="0"/>
                        </a:spcAft>
                        <a:buNone/>
                      </a:pPr>
                      <a:r>
                        <a:rPr lang="en-US" sz="1150" u="none" strike="noStrike" cap="none" err="1"/>
                        <a:t>incident_location</a:t>
                      </a:r>
                      <a:endParaRPr sz="1150" u="none" strike="noStrike" cap="none"/>
                    </a:p>
                  </a:txBody>
                  <a:tcPr marL="91425" marR="91425" marT="91425" marB="91425"/>
                </a:tc>
                <a:tc>
                  <a:txBody>
                    <a:bodyPr/>
                    <a:lstStyle/>
                    <a:p>
                      <a:pPr marL="0" lvl="0" indent="0" algn="ctr" rtl="0">
                        <a:spcBef>
                          <a:spcPts val="0"/>
                        </a:spcBef>
                        <a:spcAft>
                          <a:spcPts val="0"/>
                        </a:spcAft>
                        <a:buClr>
                          <a:srgbClr val="000000"/>
                        </a:buClr>
                        <a:buSzPts val="1200"/>
                        <a:buFont typeface="Arial"/>
                        <a:buNone/>
                      </a:pPr>
                      <a:r>
                        <a:rPr lang="en-US" sz="1150"/>
                        <a:t>1:M with 1 table</a:t>
                      </a:r>
                      <a:endParaRPr sz="1150"/>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1150" err="1"/>
                        <a:t>location_id</a:t>
                      </a:r>
                      <a:endParaRPr lang="en-US" sz="1150"/>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1150" u="none" strike="noStrike" cap="none"/>
                        <a:t>Connects to incident using </a:t>
                      </a:r>
                      <a:r>
                        <a:rPr lang="en-US" sz="1150" u="none" strike="noStrike" cap="none" err="1"/>
                        <a:t>location_id</a:t>
                      </a:r>
                      <a:endParaRPr sz="1150" u="none" strike="noStrike" cap="none"/>
                    </a:p>
                  </a:txBody>
                  <a:tcPr marL="91425" marR="91425" marT="91425" marB="91425"/>
                </a:tc>
                <a:extLst>
                  <a:ext uri="{0D108BD9-81ED-4DB2-BD59-A6C34878D82A}">
                    <a16:rowId xmlns:a16="http://schemas.microsoft.com/office/drawing/2014/main" val="10002"/>
                  </a:ext>
                </a:extLst>
              </a:tr>
              <a:tr h="480749">
                <a:tc>
                  <a:txBody>
                    <a:bodyPr/>
                    <a:lstStyle/>
                    <a:p>
                      <a:pPr marL="0" marR="0" lvl="0" indent="0" algn="ctr" rtl="0">
                        <a:lnSpc>
                          <a:spcPct val="100000"/>
                        </a:lnSpc>
                        <a:spcBef>
                          <a:spcPts val="0"/>
                        </a:spcBef>
                        <a:spcAft>
                          <a:spcPts val="0"/>
                        </a:spcAft>
                        <a:buNone/>
                      </a:pPr>
                      <a:r>
                        <a:rPr lang="en-US" sz="1150" u="none" strike="noStrike" cap="none" err="1"/>
                        <a:t>incident_type</a:t>
                      </a:r>
                      <a:endParaRPr sz="1150" u="none" strike="noStrike" cap="none"/>
                    </a:p>
                  </a:txBody>
                  <a:tcPr marL="91425" marR="91425" marT="91425" marB="91425"/>
                </a:tc>
                <a:tc>
                  <a:txBody>
                    <a:bodyPr/>
                    <a:lstStyle/>
                    <a:p>
                      <a:pPr marL="0" lvl="0" indent="0" algn="ctr" rtl="0">
                        <a:spcBef>
                          <a:spcPts val="0"/>
                        </a:spcBef>
                        <a:spcAft>
                          <a:spcPts val="0"/>
                        </a:spcAft>
                        <a:buClr>
                          <a:srgbClr val="000000"/>
                        </a:buClr>
                        <a:buSzPts val="1200"/>
                        <a:buFont typeface="Arial"/>
                        <a:buNone/>
                      </a:pPr>
                      <a:r>
                        <a:rPr lang="en-US" sz="1150"/>
                        <a:t>1:M with 1 table</a:t>
                      </a:r>
                    </a:p>
                    <a:p>
                      <a:pPr marL="0" marR="0" lvl="0" indent="0" algn="ctr" rtl="0">
                        <a:lnSpc>
                          <a:spcPct val="100000"/>
                        </a:lnSpc>
                        <a:spcBef>
                          <a:spcPts val="0"/>
                        </a:spcBef>
                        <a:spcAft>
                          <a:spcPts val="0"/>
                        </a:spcAft>
                        <a:buClr>
                          <a:srgbClr val="000000"/>
                        </a:buClr>
                        <a:buSzPts val="1200"/>
                        <a:buFont typeface="Arial"/>
                        <a:buNone/>
                      </a:pPr>
                      <a:endParaRPr lang="en-US" sz="1150"/>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1000" err="1"/>
                        <a:t>incident_type_id</a:t>
                      </a:r>
                      <a:endParaRPr lang="en-US" sz="1000"/>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1150" u="none" strike="noStrike" cap="none"/>
                        <a:t>Connects</a:t>
                      </a:r>
                      <a:r>
                        <a:rPr lang="en-US" sz="1150" u="none" strike="noStrike" cap="none" baseline="0"/>
                        <a:t> to incident using </a:t>
                      </a:r>
                      <a:r>
                        <a:rPr lang="en-US" sz="1150" u="none" strike="noStrike" cap="none" baseline="0" err="1"/>
                        <a:t>incident_type_id</a:t>
                      </a:r>
                      <a:endParaRPr sz="1150" u="none" strike="noStrike" cap="none"/>
                    </a:p>
                  </a:txBody>
                  <a:tcPr marL="91425" marR="91425" marT="91425" marB="91425"/>
                </a:tc>
                <a:extLst>
                  <a:ext uri="{0D108BD9-81ED-4DB2-BD59-A6C34878D82A}">
                    <a16:rowId xmlns:a16="http://schemas.microsoft.com/office/drawing/2014/main" val="10003"/>
                  </a:ext>
                </a:extLst>
              </a:tr>
              <a:tr h="480749">
                <a:tc>
                  <a:txBody>
                    <a:bodyPr/>
                    <a:lstStyle/>
                    <a:p>
                      <a:pPr marL="0" marR="0" lvl="0" indent="0" algn="ctr" rtl="0">
                        <a:lnSpc>
                          <a:spcPct val="100000"/>
                        </a:lnSpc>
                        <a:spcBef>
                          <a:spcPts val="0"/>
                        </a:spcBef>
                        <a:spcAft>
                          <a:spcPts val="0"/>
                        </a:spcAft>
                        <a:buNone/>
                      </a:pPr>
                      <a:r>
                        <a:rPr lang="en-US" sz="1150" u="none" strike="noStrike" cap="none"/>
                        <a:t>country</a:t>
                      </a: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1150"/>
                        <a:t>1:M with 1 table</a:t>
                      </a:r>
                      <a:endParaRPr lang="en-US" sz="115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1150" u="none" strike="noStrike" cap="none" err="1"/>
                        <a:t>country_id</a:t>
                      </a:r>
                      <a:endParaRPr lang="en-US" sz="115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1150" u="none" strike="noStrike" cap="none"/>
                        <a:t>Connects to </a:t>
                      </a:r>
                      <a:r>
                        <a:rPr lang="en-US" sz="1150" u="none" strike="noStrike" cap="none" err="1"/>
                        <a:t>incident_aircraft</a:t>
                      </a:r>
                      <a:r>
                        <a:rPr lang="en-US" sz="1150" u="none" strike="noStrike" cap="none"/>
                        <a:t> using </a:t>
                      </a:r>
                      <a:r>
                        <a:rPr lang="en-US" sz="1150" u="none" strike="noStrike" cap="none" err="1"/>
                        <a:t>country_id</a:t>
                      </a:r>
                      <a:r>
                        <a:rPr lang="en-US" sz="1150" u="none" strike="noStrike" cap="none"/>
                        <a:t> (Note: there are 2 1:M relationships, one is </a:t>
                      </a:r>
                      <a:r>
                        <a:rPr lang="en-US" sz="1150" u="none" strike="noStrike" cap="none" err="1"/>
                        <a:t>country_id</a:t>
                      </a:r>
                      <a:r>
                        <a:rPr lang="en-US" sz="1150" u="none" strike="noStrike" cap="none"/>
                        <a:t> to </a:t>
                      </a:r>
                      <a:r>
                        <a:rPr lang="en-US" sz="1150" u="none" strike="noStrike" cap="none" err="1"/>
                        <a:t>departure_country</a:t>
                      </a:r>
                      <a:r>
                        <a:rPr lang="en-US" sz="1150" u="none" strike="noStrike" cap="none"/>
                        <a:t>, the</a:t>
                      </a:r>
                      <a:r>
                        <a:rPr lang="en-US" sz="1150" u="none" strike="noStrike" cap="none" baseline="0"/>
                        <a:t> other being </a:t>
                      </a:r>
                      <a:r>
                        <a:rPr lang="en-US" sz="1150" u="none" strike="noStrike" cap="none" baseline="0" err="1"/>
                        <a:t>country_id</a:t>
                      </a:r>
                      <a:r>
                        <a:rPr lang="en-US" sz="1150" u="none" strike="noStrike" cap="none" baseline="0"/>
                        <a:t> to </a:t>
                      </a:r>
                      <a:r>
                        <a:rPr lang="en-US" sz="1150" u="none" strike="noStrike" cap="none" baseline="0" err="1"/>
                        <a:t>destination_country</a:t>
                      </a:r>
                      <a:endParaRPr sz="1150" u="none" strike="noStrike" cap="none"/>
                    </a:p>
                  </a:txBody>
                  <a:tcPr marL="91425" marR="91425" marT="91425" marB="91425"/>
                </a:tc>
                <a:extLst>
                  <a:ext uri="{0D108BD9-81ED-4DB2-BD59-A6C34878D82A}">
                    <a16:rowId xmlns:a16="http://schemas.microsoft.com/office/drawing/2014/main" val="3553062667"/>
                  </a:ext>
                </a:extLst>
              </a:tr>
            </a:tbl>
          </a:graphicData>
        </a:graphic>
      </p:graphicFrame>
    </p:spTree>
    <p:extLst>
      <p:ext uri="{BB962C8B-B14F-4D97-AF65-F5344CB8AC3E}">
        <p14:creationId xmlns:p14="http://schemas.microsoft.com/office/powerpoint/2010/main" val="2206441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9ef681dcd0_0_32"/>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Autofit/>
          </a:bodyPr>
          <a:lstStyle/>
          <a:p>
            <a:pPr>
              <a:buSzPts val="990"/>
            </a:pPr>
            <a:r>
              <a:rPr lang="en-US"/>
              <a:t>Business Use Case 1: Revenue Analysis</a:t>
            </a:r>
          </a:p>
        </p:txBody>
      </p:sp>
      <p:sp>
        <p:nvSpPr>
          <p:cNvPr id="125" name="Google Shape;125;g29ef681dcd0_0_32"/>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
        <p:nvSpPr>
          <p:cNvPr id="126" name="Google Shape;126;g29ef681dcd0_0_32"/>
          <p:cNvSpPr txBox="1">
            <a:spLocks noGrp="1"/>
          </p:cNvSpPr>
          <p:nvPr>
            <p:ph type="body" idx="1"/>
          </p:nvPr>
        </p:nvSpPr>
        <p:spPr>
          <a:xfrm>
            <a:off x="4572000" y="57150"/>
            <a:ext cx="4398900" cy="155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endParaRPr/>
          </a:p>
        </p:txBody>
      </p:sp>
      <p:graphicFrame>
        <p:nvGraphicFramePr>
          <p:cNvPr id="3" name="Google Shape;91;p3">
            <a:extLst>
              <a:ext uri="{FF2B5EF4-FFF2-40B4-BE49-F238E27FC236}">
                <a16:creationId xmlns:a16="http://schemas.microsoft.com/office/drawing/2014/main" id="{56BE1B44-EF8B-4DB3-EE65-BBE806EAFCF7}"/>
              </a:ext>
            </a:extLst>
          </p:cNvPr>
          <p:cNvGraphicFramePr/>
          <p:nvPr>
            <p:extLst>
              <p:ext uri="{D42A27DB-BD31-4B8C-83A1-F6EECF244321}">
                <p14:modId xmlns:p14="http://schemas.microsoft.com/office/powerpoint/2010/main" val="3397956968"/>
              </p:ext>
            </p:extLst>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Introduction</a:t>
                      </a:r>
                      <a:endParaRPr sz="800" u="none" strike="noStrike" cap="none">
                        <a:solidFill>
                          <a:schemeClr val="bg2"/>
                        </a:solidFill>
                      </a:endParaRPr>
                    </a:p>
                  </a:txBody>
                  <a:tcPr marL="91450" marR="91450" marT="36000" marB="36000">
                    <a:lnR w="12700" cap="flat" cmpd="sng">
                      <a:solidFill>
                        <a:schemeClr val="dk1"/>
                      </a:solidFill>
                      <a:prstDash val="solid"/>
                      <a:round/>
                      <a:headEnd type="none" w="sm" len="sm"/>
                      <a:tailEnd type="none" w="sm" len="sm"/>
                    </a:lnR>
                    <a:no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EDA</a:t>
                      </a:r>
                      <a:endParaRPr sz="800" u="none" strike="noStrike" cap="none"/>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ETL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Data Model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1"/>
                          </a:solidFill>
                        </a:rPr>
                        <a:t>Revenue Analysis</a:t>
                      </a:r>
                      <a:endParaRPr sz="800" u="none" strike="noStrike" cap="none">
                        <a:solidFill>
                          <a:schemeClr val="bg1"/>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tx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Delay Analysis</a:t>
                      </a:r>
                      <a:endParaRPr sz="800" u="none" strike="noStrike" cap="none">
                        <a:solidFill>
                          <a:srgbClr val="000000"/>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endParaRPr sz="800" u="none" strike="noStrike" cap="none">
                        <a:solidFill>
                          <a:srgbClr val="000000"/>
                        </a:solidFill>
                      </a:endParaRP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pic>
        <p:nvPicPr>
          <p:cNvPr id="9" name="slide2" descr="Interactive_Dashboard">
            <a:extLst>
              <a:ext uri="{FF2B5EF4-FFF2-40B4-BE49-F238E27FC236}">
                <a16:creationId xmlns:a16="http://schemas.microsoft.com/office/drawing/2014/main" id="{B49F8218-CC1C-DCDA-9FB8-E20E84617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7217" y="694286"/>
            <a:ext cx="6269566" cy="3989723"/>
          </a:xfrm>
          <a:prstGeom prst="rect">
            <a:avLst/>
          </a:prstGeom>
        </p:spPr>
      </p:pic>
      <p:sp>
        <p:nvSpPr>
          <p:cNvPr id="5" name="Flowchart: Alternate Process 4">
            <a:extLst>
              <a:ext uri="{FF2B5EF4-FFF2-40B4-BE49-F238E27FC236}">
                <a16:creationId xmlns:a16="http://schemas.microsoft.com/office/drawing/2014/main" id="{F156E5A1-F714-ED21-0BE3-9852774B2CCD}"/>
              </a:ext>
            </a:extLst>
          </p:cNvPr>
          <p:cNvSpPr/>
          <p:nvPr/>
        </p:nvSpPr>
        <p:spPr>
          <a:xfrm>
            <a:off x="6786032" y="1086351"/>
            <a:ext cx="514350" cy="156634"/>
          </a:xfrm>
          <a:prstGeom prst="flowChartAlternateProcess">
            <a:avLst/>
          </a:prstGeom>
          <a:noFill/>
          <a:ln w="190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Google Shape;103;p4">
            <a:extLst>
              <a:ext uri="{FF2B5EF4-FFF2-40B4-BE49-F238E27FC236}">
                <a16:creationId xmlns:a16="http://schemas.microsoft.com/office/drawing/2014/main" id="{D2CBE0C2-7109-1926-2208-24D031E3340D}"/>
              </a:ext>
            </a:extLst>
          </p:cNvPr>
          <p:cNvSpPr/>
          <p:nvPr/>
        </p:nvSpPr>
        <p:spPr>
          <a:xfrm>
            <a:off x="7570273" y="1328390"/>
            <a:ext cx="867834" cy="314880"/>
          </a:xfrm>
          <a:prstGeom prst="roundRect">
            <a:avLst>
              <a:gd name="adj" fmla="val 16667"/>
            </a:avLst>
          </a:prstGeom>
          <a:solidFill>
            <a:schemeClr val="accent1"/>
          </a:solidFill>
          <a:ln w="9525" cap="flat" cmpd="sng">
            <a:solidFill>
              <a:srgbClr val="360000"/>
            </a:solidFill>
            <a:prstDash val="solid"/>
            <a:round/>
            <a:headEnd type="none" w="sm" len="sm"/>
            <a:tailEnd type="none" w="sm" len="sm"/>
          </a:ln>
        </p:spPr>
        <p:txBody>
          <a:bodyPr spcFirstLastPara="1" wrap="square" lIns="91425" tIns="45700" rIns="91425" bIns="45700" anchor="ctr" anchorCtr="0">
            <a:noAutofit/>
          </a:bodyPr>
          <a:lstStyle/>
          <a:p>
            <a:pPr marL="146050">
              <a:buSzPts val="1400"/>
            </a:pPr>
            <a:r>
              <a:rPr lang="en-US" sz="1100" b="1">
                <a:solidFill>
                  <a:schemeClr val="bg1"/>
                </a:solidFill>
              </a:rPr>
              <a:t>TOP 3</a:t>
            </a:r>
            <a:endParaRPr lang="en-US" sz="1100" b="1" i="0" u="none" strike="noStrike" cap="none">
              <a:solidFill>
                <a:schemeClr val="bg1"/>
              </a:solidFill>
              <a:latin typeface="Arial"/>
              <a:ea typeface="Arial"/>
              <a:cs typeface="Arial"/>
            </a:endParaRPr>
          </a:p>
        </p:txBody>
      </p:sp>
      <p:sp>
        <p:nvSpPr>
          <p:cNvPr id="7" name="Right Brace 6">
            <a:extLst>
              <a:ext uri="{FF2B5EF4-FFF2-40B4-BE49-F238E27FC236}">
                <a16:creationId xmlns:a16="http://schemas.microsoft.com/office/drawing/2014/main" id="{6439D57C-38F3-3A63-0A1E-3EDE1AC73EBE}"/>
              </a:ext>
            </a:extLst>
          </p:cNvPr>
          <p:cNvSpPr/>
          <p:nvPr/>
        </p:nvSpPr>
        <p:spPr>
          <a:xfrm>
            <a:off x="7300382" y="1290109"/>
            <a:ext cx="251475" cy="43662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lowchart: Alternate Process 7">
            <a:extLst>
              <a:ext uri="{FF2B5EF4-FFF2-40B4-BE49-F238E27FC236}">
                <a16:creationId xmlns:a16="http://schemas.microsoft.com/office/drawing/2014/main" id="{54F87ED6-03C7-FCBC-D525-99337A463A18}"/>
              </a:ext>
            </a:extLst>
          </p:cNvPr>
          <p:cNvSpPr/>
          <p:nvPr/>
        </p:nvSpPr>
        <p:spPr>
          <a:xfrm>
            <a:off x="6035765" y="1242985"/>
            <a:ext cx="514350" cy="548700"/>
          </a:xfrm>
          <a:prstGeom prst="flowChartAlternateProcess">
            <a:avLst/>
          </a:prstGeom>
          <a:noFill/>
          <a:ln w="190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8" name="Picture 7">
            <a:extLst>
              <a:ext uri="{FF2B5EF4-FFF2-40B4-BE49-F238E27FC236}">
                <a16:creationId xmlns:a16="http://schemas.microsoft.com/office/drawing/2014/main" id="{FF8E451F-5311-C57D-66DE-04612921ABA2}"/>
              </a:ext>
            </a:extLst>
          </p:cNvPr>
          <p:cNvPicPr>
            <a:picLocks noChangeAspect="1"/>
          </p:cNvPicPr>
          <p:nvPr/>
        </p:nvPicPr>
        <p:blipFill rotWithShape="1">
          <a:blip r:embed="rId3"/>
          <a:srcRect l="628" t="3255"/>
          <a:stretch/>
        </p:blipFill>
        <p:spPr>
          <a:xfrm>
            <a:off x="134185" y="1129522"/>
            <a:ext cx="4556348" cy="3504883"/>
          </a:xfrm>
          <a:prstGeom prst="rect">
            <a:avLst/>
          </a:prstGeom>
        </p:spPr>
      </p:pic>
      <p:sp>
        <p:nvSpPr>
          <p:cNvPr id="124" name="Google Shape;124;g29ef681dcd0_0_32"/>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Autofit/>
          </a:bodyPr>
          <a:lstStyle/>
          <a:p>
            <a:pPr>
              <a:buSzPts val="990"/>
            </a:pPr>
            <a:r>
              <a:rPr lang="en-US"/>
              <a:t>Business Use Case 1: Revenue Analysis</a:t>
            </a:r>
          </a:p>
        </p:txBody>
      </p:sp>
      <p:sp>
        <p:nvSpPr>
          <p:cNvPr id="125" name="Google Shape;125;g29ef681dcd0_0_32"/>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a:p>
        </p:txBody>
      </p:sp>
      <p:sp>
        <p:nvSpPr>
          <p:cNvPr id="126" name="Google Shape;126;g29ef681dcd0_0_32"/>
          <p:cNvSpPr txBox="1">
            <a:spLocks noGrp="1"/>
          </p:cNvSpPr>
          <p:nvPr>
            <p:ph type="body" idx="1"/>
          </p:nvPr>
        </p:nvSpPr>
        <p:spPr>
          <a:xfrm>
            <a:off x="4572000" y="57150"/>
            <a:ext cx="4398900" cy="155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endParaRPr/>
          </a:p>
        </p:txBody>
      </p:sp>
      <p:graphicFrame>
        <p:nvGraphicFramePr>
          <p:cNvPr id="3" name="Google Shape;91;p3">
            <a:extLst>
              <a:ext uri="{FF2B5EF4-FFF2-40B4-BE49-F238E27FC236}">
                <a16:creationId xmlns:a16="http://schemas.microsoft.com/office/drawing/2014/main" id="{56BE1B44-EF8B-4DB3-EE65-BBE806EAFCF7}"/>
              </a:ext>
            </a:extLst>
          </p:cNvPr>
          <p:cNvGraphicFramePr/>
          <p:nvPr>
            <p:extLst>
              <p:ext uri="{D42A27DB-BD31-4B8C-83A1-F6EECF244321}">
                <p14:modId xmlns:p14="http://schemas.microsoft.com/office/powerpoint/2010/main" val="535475577"/>
              </p:ext>
            </p:extLst>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Introduction</a:t>
                      </a:r>
                      <a:endParaRPr sz="800" u="none" strike="noStrike" cap="none">
                        <a:solidFill>
                          <a:schemeClr val="bg2"/>
                        </a:solidFill>
                      </a:endParaRPr>
                    </a:p>
                  </a:txBody>
                  <a:tcPr marL="91450" marR="91450" marT="36000" marB="36000">
                    <a:lnR w="12700" cap="flat" cmpd="sng">
                      <a:solidFill>
                        <a:schemeClr val="dk1"/>
                      </a:solidFill>
                      <a:prstDash val="solid"/>
                      <a:round/>
                      <a:headEnd type="none" w="sm" len="sm"/>
                      <a:tailEnd type="none" w="sm" len="sm"/>
                    </a:lnR>
                    <a:no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EDA</a:t>
                      </a:r>
                      <a:endParaRPr sz="800" u="none" strike="noStrike" cap="none"/>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ETL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Data Model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1"/>
                          </a:solidFill>
                        </a:rPr>
                        <a:t>Revenue Analysis</a:t>
                      </a:r>
                      <a:endParaRPr sz="800" u="none" strike="noStrike" cap="none">
                        <a:solidFill>
                          <a:schemeClr val="bg1"/>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tx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Delay Analysis</a:t>
                      </a:r>
                      <a:endParaRPr sz="800" u="none" strike="noStrike" cap="none">
                        <a:solidFill>
                          <a:srgbClr val="000000"/>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endParaRPr sz="800" u="none" strike="noStrike" cap="none">
                        <a:solidFill>
                          <a:srgbClr val="000000"/>
                        </a:solidFill>
                      </a:endParaRP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sp>
        <p:nvSpPr>
          <p:cNvPr id="7" name="TextBox 6">
            <a:extLst>
              <a:ext uri="{FF2B5EF4-FFF2-40B4-BE49-F238E27FC236}">
                <a16:creationId xmlns:a16="http://schemas.microsoft.com/office/drawing/2014/main" id="{1CB47C07-4419-D0F5-56B0-E6BB47FCB4FD}"/>
              </a:ext>
            </a:extLst>
          </p:cNvPr>
          <p:cNvSpPr txBox="1"/>
          <p:nvPr/>
        </p:nvSpPr>
        <p:spPr>
          <a:xfrm>
            <a:off x="2113643" y="1713672"/>
            <a:ext cx="751743" cy="389793"/>
          </a:xfrm>
          <a:prstGeom prst="rect">
            <a:avLst/>
          </a:prstGeom>
          <a:noFill/>
          <a:ln w="28575">
            <a:solidFill>
              <a:schemeClr val="tx1">
                <a:lumMod val="60000"/>
                <a:lumOff val="40000"/>
              </a:schemeClr>
            </a:solidFill>
          </a:ln>
        </p:spPr>
        <p:txBody>
          <a:bodyPr wrap="square" rtlCol="0">
            <a:spAutoFit/>
          </a:bodyPr>
          <a:lstStyle/>
          <a:p>
            <a:endParaRPr lang="zh-CN" altLang="en-US"/>
          </a:p>
        </p:txBody>
      </p:sp>
      <p:pic>
        <p:nvPicPr>
          <p:cNvPr id="10" name="Picture 9">
            <a:extLst>
              <a:ext uri="{FF2B5EF4-FFF2-40B4-BE49-F238E27FC236}">
                <a16:creationId xmlns:a16="http://schemas.microsoft.com/office/drawing/2014/main" id="{AECC79CD-AC8C-7017-48EB-3C27F48DFFF2}"/>
              </a:ext>
            </a:extLst>
          </p:cNvPr>
          <p:cNvPicPr>
            <a:picLocks noChangeAspect="1"/>
          </p:cNvPicPr>
          <p:nvPr/>
        </p:nvPicPr>
        <p:blipFill rotWithShape="1">
          <a:blip r:embed="rId4"/>
          <a:srcRect t="10640"/>
          <a:stretch/>
        </p:blipFill>
        <p:spPr>
          <a:xfrm>
            <a:off x="1067778" y="739613"/>
            <a:ext cx="2561141" cy="458294"/>
          </a:xfrm>
          <a:prstGeom prst="rect">
            <a:avLst/>
          </a:prstGeom>
        </p:spPr>
      </p:pic>
      <p:pic>
        <p:nvPicPr>
          <p:cNvPr id="16" name="Picture 15">
            <a:extLst>
              <a:ext uri="{FF2B5EF4-FFF2-40B4-BE49-F238E27FC236}">
                <a16:creationId xmlns:a16="http://schemas.microsoft.com/office/drawing/2014/main" id="{794C1E0D-7A40-FA66-CA9A-125DAFB3319C}"/>
              </a:ext>
            </a:extLst>
          </p:cNvPr>
          <p:cNvPicPr>
            <a:picLocks noChangeAspect="1"/>
          </p:cNvPicPr>
          <p:nvPr/>
        </p:nvPicPr>
        <p:blipFill>
          <a:blip r:embed="rId5"/>
          <a:stretch>
            <a:fillRect/>
          </a:stretch>
        </p:blipFill>
        <p:spPr>
          <a:xfrm>
            <a:off x="4265721" y="3611034"/>
            <a:ext cx="915880" cy="1085319"/>
          </a:xfrm>
          <a:prstGeom prst="rect">
            <a:avLst/>
          </a:prstGeom>
        </p:spPr>
      </p:pic>
      <p:sp>
        <p:nvSpPr>
          <p:cNvPr id="2" name="Google Shape;103;p4">
            <a:extLst>
              <a:ext uri="{FF2B5EF4-FFF2-40B4-BE49-F238E27FC236}">
                <a16:creationId xmlns:a16="http://schemas.microsoft.com/office/drawing/2014/main" id="{CA96AA24-F02A-EC4B-9F48-C62EB5DCA8CA}"/>
              </a:ext>
            </a:extLst>
          </p:cNvPr>
          <p:cNvSpPr/>
          <p:nvPr/>
        </p:nvSpPr>
        <p:spPr>
          <a:xfrm>
            <a:off x="5503333" y="1946036"/>
            <a:ext cx="2457449" cy="1664998"/>
          </a:xfrm>
          <a:prstGeom prst="roundRect">
            <a:avLst>
              <a:gd name="adj" fmla="val 16667"/>
            </a:avLst>
          </a:prstGeom>
          <a:solidFill>
            <a:srgbClr val="E6E6E6"/>
          </a:solidFill>
          <a:ln w="9525" cap="flat" cmpd="sng">
            <a:solidFill>
              <a:srgbClr val="360000"/>
            </a:solidFill>
            <a:prstDash val="solid"/>
            <a:round/>
            <a:headEnd type="none" w="sm" len="sm"/>
            <a:tailEnd type="none" w="sm" len="sm"/>
          </a:ln>
        </p:spPr>
        <p:txBody>
          <a:bodyPr spcFirstLastPara="1" wrap="square" lIns="91425" tIns="45700" rIns="91425" bIns="45700" anchor="ctr" anchorCtr="0">
            <a:noAutofit/>
          </a:bodyPr>
          <a:lstStyle/>
          <a:p>
            <a:pPr marL="146050">
              <a:buSzPts val="1400"/>
            </a:pPr>
            <a:r>
              <a:rPr lang="en-US" b="1"/>
              <a:t>Moscow - Novosibirsk</a:t>
            </a:r>
          </a:p>
          <a:p>
            <a:pPr marL="146050">
              <a:buSzPts val="1400"/>
            </a:pPr>
            <a:r>
              <a:rPr lang="en-US"/>
              <a:t>flights make up 19% of the 500 top selling flights.</a:t>
            </a:r>
            <a:endParaRPr lang="en-US" sz="1400" b="0" i="0" u="none" strike="noStrike" cap="none">
              <a:solidFill>
                <a:srgbClr val="000000"/>
              </a:solidFill>
              <a:latin typeface="Arial"/>
              <a:ea typeface="Arial"/>
              <a:cs typeface="Arial"/>
            </a:endParaRPr>
          </a:p>
        </p:txBody>
      </p:sp>
      <p:sp>
        <p:nvSpPr>
          <p:cNvPr id="4" name="Google Shape;103;p4">
            <a:extLst>
              <a:ext uri="{FF2B5EF4-FFF2-40B4-BE49-F238E27FC236}">
                <a16:creationId xmlns:a16="http://schemas.microsoft.com/office/drawing/2014/main" id="{8F1160C2-C49F-D42A-9B3C-C32C89E00C75}"/>
              </a:ext>
            </a:extLst>
          </p:cNvPr>
          <p:cNvSpPr/>
          <p:nvPr/>
        </p:nvSpPr>
        <p:spPr>
          <a:xfrm>
            <a:off x="5325532" y="1532488"/>
            <a:ext cx="2813052" cy="314880"/>
          </a:xfrm>
          <a:prstGeom prst="roundRect">
            <a:avLst>
              <a:gd name="adj" fmla="val 16667"/>
            </a:avLst>
          </a:prstGeom>
          <a:solidFill>
            <a:schemeClr val="accent1"/>
          </a:solidFill>
          <a:ln w="9525" cap="flat" cmpd="sng">
            <a:solidFill>
              <a:srgbClr val="360000"/>
            </a:solidFill>
            <a:prstDash val="solid"/>
            <a:round/>
            <a:headEnd type="none" w="sm" len="sm"/>
            <a:tailEnd type="none" w="sm" len="sm"/>
          </a:ln>
        </p:spPr>
        <p:txBody>
          <a:bodyPr spcFirstLastPara="1" wrap="square" lIns="91425" tIns="45700" rIns="91425" bIns="45700" anchor="ctr" anchorCtr="0">
            <a:noAutofit/>
          </a:bodyPr>
          <a:lstStyle/>
          <a:p>
            <a:pPr marL="146050">
              <a:buSzPts val="1400"/>
            </a:pPr>
            <a:r>
              <a:rPr lang="en-US" sz="1100" b="1">
                <a:solidFill>
                  <a:schemeClr val="bg1"/>
                </a:solidFill>
              </a:rPr>
              <a:t>Best-Selling Route (Total Revenue)</a:t>
            </a:r>
            <a:endParaRPr lang="en-US" sz="1100" b="1" i="0" u="none" strike="noStrike" cap="none">
              <a:solidFill>
                <a:schemeClr val="bg1"/>
              </a:solidFill>
              <a:latin typeface="Arial"/>
              <a:ea typeface="Arial"/>
              <a:cs typeface="Arial"/>
            </a:endParaRPr>
          </a:p>
        </p:txBody>
      </p:sp>
    </p:spTree>
    <p:extLst>
      <p:ext uri="{BB962C8B-B14F-4D97-AF65-F5344CB8AC3E}">
        <p14:creationId xmlns:p14="http://schemas.microsoft.com/office/powerpoint/2010/main" val="28311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9ef681dcd0_0_32"/>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Autofit/>
          </a:bodyPr>
          <a:lstStyle/>
          <a:p>
            <a:pPr>
              <a:buSzPts val="990"/>
            </a:pPr>
            <a:r>
              <a:rPr lang="en-US"/>
              <a:t>Business Use Case 1: Revenue Analysis Insight</a:t>
            </a:r>
          </a:p>
        </p:txBody>
      </p:sp>
      <p:sp>
        <p:nvSpPr>
          <p:cNvPr id="125" name="Google Shape;125;g29ef681dcd0_0_32"/>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
        <p:nvSpPr>
          <p:cNvPr id="126" name="Google Shape;126;g29ef681dcd0_0_32"/>
          <p:cNvSpPr txBox="1">
            <a:spLocks noGrp="1"/>
          </p:cNvSpPr>
          <p:nvPr>
            <p:ph type="body" idx="1"/>
          </p:nvPr>
        </p:nvSpPr>
        <p:spPr>
          <a:xfrm>
            <a:off x="4572000" y="57150"/>
            <a:ext cx="4398900" cy="155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endParaRPr/>
          </a:p>
        </p:txBody>
      </p:sp>
      <p:graphicFrame>
        <p:nvGraphicFramePr>
          <p:cNvPr id="3" name="Google Shape;91;p3">
            <a:extLst>
              <a:ext uri="{FF2B5EF4-FFF2-40B4-BE49-F238E27FC236}">
                <a16:creationId xmlns:a16="http://schemas.microsoft.com/office/drawing/2014/main" id="{56BE1B44-EF8B-4DB3-EE65-BBE806EAFCF7}"/>
              </a:ext>
            </a:extLst>
          </p:cNvPr>
          <p:cNvGraphicFramePr/>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Introduction</a:t>
                      </a:r>
                      <a:endParaRPr sz="800" u="none" strike="noStrike" cap="none">
                        <a:solidFill>
                          <a:schemeClr val="bg2"/>
                        </a:solidFill>
                      </a:endParaRPr>
                    </a:p>
                  </a:txBody>
                  <a:tcPr marL="91450" marR="91450" marT="36000" marB="36000">
                    <a:lnR w="12700" cap="flat" cmpd="sng">
                      <a:solidFill>
                        <a:schemeClr val="dk1"/>
                      </a:solidFill>
                      <a:prstDash val="solid"/>
                      <a:round/>
                      <a:headEnd type="none" w="sm" len="sm"/>
                      <a:tailEnd type="none" w="sm" len="sm"/>
                    </a:lnR>
                    <a:no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EDA</a:t>
                      </a:r>
                      <a:endParaRPr sz="800" u="none" strike="noStrike" cap="none"/>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ETL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Data Model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1"/>
                          </a:solidFill>
                        </a:rPr>
                        <a:t>Revenue Analysis</a:t>
                      </a:r>
                      <a:endParaRPr sz="800" u="none" strike="noStrike" cap="none">
                        <a:solidFill>
                          <a:schemeClr val="bg1"/>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tx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Delay Analysis</a:t>
                      </a:r>
                      <a:endParaRPr sz="800" u="none" strike="noStrike" cap="none">
                        <a:solidFill>
                          <a:srgbClr val="000000"/>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endParaRPr sz="800" u="none" strike="noStrike" cap="none">
                        <a:solidFill>
                          <a:srgbClr val="000000"/>
                        </a:solidFill>
                      </a:endParaRP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grpSp>
        <p:nvGrpSpPr>
          <p:cNvPr id="12" name="Group 11">
            <a:extLst>
              <a:ext uri="{FF2B5EF4-FFF2-40B4-BE49-F238E27FC236}">
                <a16:creationId xmlns:a16="http://schemas.microsoft.com/office/drawing/2014/main" id="{A5C62AF2-A540-923B-3DE8-3F05985E2CE8}"/>
              </a:ext>
            </a:extLst>
          </p:cNvPr>
          <p:cNvGrpSpPr/>
          <p:nvPr/>
        </p:nvGrpSpPr>
        <p:grpSpPr>
          <a:xfrm>
            <a:off x="187348" y="1473200"/>
            <a:ext cx="4603273" cy="3159127"/>
            <a:chOff x="4448910" y="1473200"/>
            <a:chExt cx="4603273" cy="3159127"/>
          </a:xfrm>
        </p:grpSpPr>
        <p:pic>
          <p:nvPicPr>
            <p:cNvPr id="6" name="Picture 5">
              <a:extLst>
                <a:ext uri="{FF2B5EF4-FFF2-40B4-BE49-F238E27FC236}">
                  <a16:creationId xmlns:a16="http://schemas.microsoft.com/office/drawing/2014/main" id="{D9157040-B60A-BC8C-70AB-07BD5679717D}"/>
                </a:ext>
              </a:extLst>
            </p:cNvPr>
            <p:cNvPicPr>
              <a:picLocks noChangeAspect="1"/>
            </p:cNvPicPr>
            <p:nvPr/>
          </p:nvPicPr>
          <p:blipFill rotWithShape="1">
            <a:blip r:embed="rId3"/>
            <a:srcRect t="14575" r="11622"/>
            <a:stretch/>
          </p:blipFill>
          <p:spPr>
            <a:xfrm>
              <a:off x="4448910" y="1473200"/>
              <a:ext cx="4603273" cy="3159127"/>
            </a:xfrm>
            <a:prstGeom prst="rect">
              <a:avLst/>
            </a:prstGeom>
          </p:spPr>
        </p:pic>
        <p:pic>
          <p:nvPicPr>
            <p:cNvPr id="11" name="Picture 10">
              <a:extLst>
                <a:ext uri="{FF2B5EF4-FFF2-40B4-BE49-F238E27FC236}">
                  <a16:creationId xmlns:a16="http://schemas.microsoft.com/office/drawing/2014/main" id="{B8C6FAC6-38C9-AB86-0C44-F4229C4AF73C}"/>
                </a:ext>
              </a:extLst>
            </p:cNvPr>
            <p:cNvPicPr>
              <a:picLocks noChangeAspect="1"/>
            </p:cNvPicPr>
            <p:nvPr/>
          </p:nvPicPr>
          <p:blipFill rotWithShape="1">
            <a:blip r:embed="rId4"/>
            <a:srcRect l="3300" t="8519" r="4823" b="3045"/>
            <a:stretch/>
          </p:blipFill>
          <p:spPr>
            <a:xfrm>
              <a:off x="7609740" y="1645112"/>
              <a:ext cx="1257300" cy="641856"/>
            </a:xfrm>
            <a:prstGeom prst="rect">
              <a:avLst/>
            </a:prstGeom>
          </p:spPr>
        </p:pic>
      </p:grpSp>
      <p:pic>
        <p:nvPicPr>
          <p:cNvPr id="14" name="Picture 13">
            <a:extLst>
              <a:ext uri="{FF2B5EF4-FFF2-40B4-BE49-F238E27FC236}">
                <a16:creationId xmlns:a16="http://schemas.microsoft.com/office/drawing/2014/main" id="{D70384E0-5774-551F-18EB-9619DBCBF122}"/>
              </a:ext>
            </a:extLst>
          </p:cNvPr>
          <p:cNvPicPr>
            <a:picLocks noChangeAspect="1"/>
          </p:cNvPicPr>
          <p:nvPr/>
        </p:nvPicPr>
        <p:blipFill rotWithShape="1">
          <a:blip r:embed="rId5"/>
          <a:srcRect t="15913" b="1"/>
          <a:stretch/>
        </p:blipFill>
        <p:spPr>
          <a:xfrm>
            <a:off x="100800" y="963660"/>
            <a:ext cx="4689821" cy="239001"/>
          </a:xfrm>
          <a:prstGeom prst="rect">
            <a:avLst/>
          </a:prstGeom>
        </p:spPr>
      </p:pic>
      <p:sp>
        <p:nvSpPr>
          <p:cNvPr id="4" name="Google Shape;103;p4">
            <a:extLst>
              <a:ext uri="{FF2B5EF4-FFF2-40B4-BE49-F238E27FC236}">
                <a16:creationId xmlns:a16="http://schemas.microsoft.com/office/drawing/2014/main" id="{BB203F8C-DCCB-4605-D8D9-B4630B3E25AA}"/>
              </a:ext>
            </a:extLst>
          </p:cNvPr>
          <p:cNvSpPr/>
          <p:nvPr/>
        </p:nvSpPr>
        <p:spPr>
          <a:xfrm>
            <a:off x="5325532" y="1532487"/>
            <a:ext cx="2813052" cy="2019280"/>
          </a:xfrm>
          <a:prstGeom prst="roundRect">
            <a:avLst>
              <a:gd name="adj" fmla="val 16667"/>
            </a:avLst>
          </a:prstGeom>
          <a:solidFill>
            <a:schemeClr val="accent1"/>
          </a:solidFill>
          <a:ln w="9525" cap="flat" cmpd="sng">
            <a:solidFill>
              <a:srgbClr val="360000"/>
            </a:solidFill>
            <a:prstDash val="solid"/>
            <a:round/>
            <a:headEnd type="none" w="sm" len="sm"/>
            <a:tailEnd type="none" w="sm" len="sm"/>
          </a:ln>
        </p:spPr>
        <p:txBody>
          <a:bodyPr spcFirstLastPara="1" wrap="square" lIns="91425" tIns="45700" rIns="91425" bIns="45700" anchor="ctr" anchorCtr="0">
            <a:noAutofit/>
          </a:bodyPr>
          <a:lstStyle/>
          <a:p>
            <a:pPr marL="317500" indent="-171450">
              <a:buClr>
                <a:schemeClr val="bg1"/>
              </a:buClr>
              <a:buSzPts val="1400"/>
              <a:buFont typeface="Arial" panose="020B0604020202020204" pitchFamily="34" charset="0"/>
              <a:buChar char="•"/>
            </a:pPr>
            <a:r>
              <a:rPr lang="en-US" b="1">
                <a:solidFill>
                  <a:schemeClr val="bg1"/>
                </a:solidFill>
              </a:rPr>
              <a:t>Economy tickets make up the majority of total revenue.</a:t>
            </a:r>
          </a:p>
          <a:p>
            <a:pPr marL="317500" indent="-171450">
              <a:buClr>
                <a:schemeClr val="bg1"/>
              </a:buClr>
              <a:buSzPts val="1400"/>
              <a:buFont typeface="Arial" panose="020B0604020202020204" pitchFamily="34" charset="0"/>
              <a:buChar char="•"/>
            </a:pPr>
            <a:endParaRPr lang="en-US" b="1">
              <a:solidFill>
                <a:schemeClr val="bg1"/>
              </a:solidFill>
            </a:endParaRPr>
          </a:p>
          <a:p>
            <a:pPr marL="317500" indent="-171450">
              <a:buClr>
                <a:schemeClr val="bg1"/>
              </a:buClr>
              <a:buSzPts val="1400"/>
              <a:buFont typeface="Arial" panose="020B0604020202020204" pitchFamily="34" charset="0"/>
              <a:buChar char="•"/>
            </a:pPr>
            <a:r>
              <a:rPr lang="en-US" b="1">
                <a:solidFill>
                  <a:schemeClr val="bg1"/>
                </a:solidFill>
              </a:rPr>
              <a:t>Flight PG0208 has the highest total revenue.</a:t>
            </a:r>
            <a:endParaRPr lang="en-US" b="1" i="0" u="none" strike="noStrike" cap="none">
              <a:solidFill>
                <a:schemeClr val="bg1"/>
              </a:solidFill>
              <a:latin typeface="Arial"/>
              <a:ea typeface="Arial"/>
              <a:cs typeface="Arial"/>
            </a:endParaRPr>
          </a:p>
        </p:txBody>
      </p:sp>
    </p:spTree>
    <p:extLst>
      <p:ext uri="{BB962C8B-B14F-4D97-AF65-F5344CB8AC3E}">
        <p14:creationId xmlns:p14="http://schemas.microsoft.com/office/powerpoint/2010/main" val="1249791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9ef681dcd0_0_32"/>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Autofit/>
          </a:bodyPr>
          <a:lstStyle/>
          <a:p>
            <a:pPr>
              <a:buSzPts val="990"/>
            </a:pPr>
            <a:r>
              <a:rPr lang="en-US"/>
              <a:t>Business Use Case 2: Delay Analysis</a:t>
            </a:r>
          </a:p>
        </p:txBody>
      </p:sp>
      <p:sp>
        <p:nvSpPr>
          <p:cNvPr id="125" name="Google Shape;125;g29ef681dcd0_0_32"/>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
        <p:nvSpPr>
          <p:cNvPr id="126" name="Google Shape;126;g29ef681dcd0_0_32"/>
          <p:cNvSpPr txBox="1">
            <a:spLocks noGrp="1"/>
          </p:cNvSpPr>
          <p:nvPr>
            <p:ph type="body" idx="1"/>
          </p:nvPr>
        </p:nvSpPr>
        <p:spPr>
          <a:xfrm>
            <a:off x="4572000" y="57150"/>
            <a:ext cx="4398900" cy="155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endParaRPr/>
          </a:p>
        </p:txBody>
      </p:sp>
      <p:graphicFrame>
        <p:nvGraphicFramePr>
          <p:cNvPr id="3" name="Google Shape;91;p3">
            <a:extLst>
              <a:ext uri="{FF2B5EF4-FFF2-40B4-BE49-F238E27FC236}">
                <a16:creationId xmlns:a16="http://schemas.microsoft.com/office/drawing/2014/main" id="{56BE1B44-EF8B-4DB3-EE65-BBE806EAFCF7}"/>
              </a:ext>
            </a:extLst>
          </p:cNvPr>
          <p:cNvGraphicFramePr/>
          <p:nvPr>
            <p:extLst>
              <p:ext uri="{D42A27DB-BD31-4B8C-83A1-F6EECF244321}">
                <p14:modId xmlns:p14="http://schemas.microsoft.com/office/powerpoint/2010/main" val="2385908792"/>
              </p:ext>
            </p:extLst>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Introduction</a:t>
                      </a:r>
                      <a:endParaRPr sz="800" u="none" strike="noStrike" cap="none">
                        <a:solidFill>
                          <a:schemeClr val="bg2"/>
                        </a:solidFill>
                      </a:endParaRPr>
                    </a:p>
                  </a:txBody>
                  <a:tcPr marL="91450" marR="91450" marT="36000" marB="36000">
                    <a:lnR w="12700" cap="flat" cmpd="sng">
                      <a:solidFill>
                        <a:schemeClr val="dk1"/>
                      </a:solidFill>
                      <a:prstDash val="solid"/>
                      <a:round/>
                      <a:headEnd type="none" w="sm" len="sm"/>
                      <a:tailEnd type="none" w="sm" len="sm"/>
                    </a:lnR>
                    <a:no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EDA</a:t>
                      </a:r>
                      <a:endParaRPr sz="800" u="none" strike="noStrike" cap="none"/>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ETL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Data Model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Revenue Analysis</a:t>
                      </a:r>
                      <a:endParaRPr sz="800" u="none" strike="noStrike" cap="none">
                        <a:solidFill>
                          <a:schemeClr val="bg2"/>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bg1"/>
                    </a:solidFill>
                  </a:tcPr>
                </a:tc>
                <a:tc>
                  <a:txBody>
                    <a:bodyPr/>
                    <a:lstStyle/>
                    <a:p>
                      <a:pPr marL="0" lvl="0" indent="0" algn="l">
                        <a:lnSpc>
                          <a:spcPct val="100000"/>
                        </a:lnSpc>
                        <a:spcBef>
                          <a:spcPts val="0"/>
                        </a:spcBef>
                        <a:spcAft>
                          <a:spcPts val="0"/>
                        </a:spcAft>
                        <a:buNone/>
                      </a:pPr>
                      <a:r>
                        <a:rPr lang="en-US" sz="800" u="none" strike="noStrike" cap="none">
                          <a:solidFill>
                            <a:schemeClr val="bg1"/>
                          </a:solidFill>
                        </a:rPr>
                        <a:t>Delay Analysis</a:t>
                      </a:r>
                      <a:endParaRPr sz="800" u="none" strike="noStrike" cap="none">
                        <a:solidFill>
                          <a:schemeClr val="bg1"/>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tx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endParaRPr sz="800" u="none" strike="noStrike" cap="none">
                        <a:solidFill>
                          <a:srgbClr val="000000"/>
                        </a:solidFill>
                      </a:endParaRP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pic>
        <p:nvPicPr>
          <p:cNvPr id="6" name="Picture 5">
            <a:extLst>
              <a:ext uri="{FF2B5EF4-FFF2-40B4-BE49-F238E27FC236}">
                <a16:creationId xmlns:a16="http://schemas.microsoft.com/office/drawing/2014/main" id="{22902988-FE62-CE58-2610-6940BE13AA49}"/>
              </a:ext>
            </a:extLst>
          </p:cNvPr>
          <p:cNvPicPr>
            <a:picLocks noChangeAspect="1"/>
          </p:cNvPicPr>
          <p:nvPr/>
        </p:nvPicPr>
        <p:blipFill>
          <a:blip r:embed="rId3"/>
          <a:stretch>
            <a:fillRect/>
          </a:stretch>
        </p:blipFill>
        <p:spPr>
          <a:xfrm>
            <a:off x="1165687" y="760834"/>
            <a:ext cx="6953301" cy="3943379"/>
          </a:xfrm>
          <a:prstGeom prst="rect">
            <a:avLst/>
          </a:prstGeom>
        </p:spPr>
      </p:pic>
    </p:spTree>
    <p:extLst>
      <p:ext uri="{BB962C8B-B14F-4D97-AF65-F5344CB8AC3E}">
        <p14:creationId xmlns:p14="http://schemas.microsoft.com/office/powerpoint/2010/main" val="2201619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9ef681dcd0_0_32"/>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Autofit/>
          </a:bodyPr>
          <a:lstStyle/>
          <a:p>
            <a:pPr>
              <a:buSzPts val="990"/>
            </a:pPr>
            <a:r>
              <a:rPr lang="en-US"/>
              <a:t>Business Use Case 2: Delay Analysis Insight</a:t>
            </a:r>
          </a:p>
        </p:txBody>
      </p:sp>
      <p:sp>
        <p:nvSpPr>
          <p:cNvPr id="125" name="Google Shape;125;g29ef681dcd0_0_32"/>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28</a:t>
            </a:fld>
            <a:endParaRPr/>
          </a:p>
        </p:txBody>
      </p:sp>
      <p:sp>
        <p:nvSpPr>
          <p:cNvPr id="126" name="Google Shape;126;g29ef681dcd0_0_32"/>
          <p:cNvSpPr txBox="1">
            <a:spLocks noGrp="1"/>
          </p:cNvSpPr>
          <p:nvPr>
            <p:ph type="body" idx="1"/>
          </p:nvPr>
        </p:nvSpPr>
        <p:spPr>
          <a:xfrm>
            <a:off x="4572000" y="57150"/>
            <a:ext cx="4398900" cy="155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endParaRPr/>
          </a:p>
        </p:txBody>
      </p:sp>
      <p:graphicFrame>
        <p:nvGraphicFramePr>
          <p:cNvPr id="3" name="Google Shape;91;p3">
            <a:extLst>
              <a:ext uri="{FF2B5EF4-FFF2-40B4-BE49-F238E27FC236}">
                <a16:creationId xmlns:a16="http://schemas.microsoft.com/office/drawing/2014/main" id="{56BE1B44-EF8B-4DB3-EE65-BBE806EAFCF7}"/>
              </a:ext>
            </a:extLst>
          </p:cNvPr>
          <p:cNvGraphicFramePr/>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Introduction</a:t>
                      </a:r>
                      <a:endParaRPr sz="800" u="none" strike="noStrike" cap="none">
                        <a:solidFill>
                          <a:schemeClr val="bg2"/>
                        </a:solidFill>
                      </a:endParaRPr>
                    </a:p>
                  </a:txBody>
                  <a:tcPr marL="91450" marR="91450" marT="36000" marB="36000">
                    <a:lnR w="12700" cap="flat" cmpd="sng">
                      <a:solidFill>
                        <a:schemeClr val="dk1"/>
                      </a:solidFill>
                      <a:prstDash val="solid"/>
                      <a:round/>
                      <a:headEnd type="none" w="sm" len="sm"/>
                      <a:tailEnd type="none" w="sm" len="sm"/>
                    </a:lnR>
                    <a:no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EDA</a:t>
                      </a:r>
                      <a:endParaRPr sz="800" u="none" strike="noStrike" cap="none"/>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ETL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Data Model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Revenue Analysis</a:t>
                      </a:r>
                      <a:endParaRPr sz="800" u="none" strike="noStrike" cap="none">
                        <a:solidFill>
                          <a:schemeClr val="bg2"/>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bg1"/>
                    </a:solidFill>
                  </a:tcPr>
                </a:tc>
                <a:tc>
                  <a:txBody>
                    <a:bodyPr/>
                    <a:lstStyle/>
                    <a:p>
                      <a:pPr marL="0" lvl="0" indent="0" algn="l">
                        <a:lnSpc>
                          <a:spcPct val="100000"/>
                        </a:lnSpc>
                        <a:spcBef>
                          <a:spcPts val="0"/>
                        </a:spcBef>
                        <a:spcAft>
                          <a:spcPts val="0"/>
                        </a:spcAft>
                        <a:buNone/>
                      </a:pPr>
                      <a:r>
                        <a:rPr lang="en-US" sz="800" u="none" strike="noStrike" cap="none">
                          <a:solidFill>
                            <a:schemeClr val="bg1"/>
                          </a:solidFill>
                        </a:rPr>
                        <a:t>Delay Analysis</a:t>
                      </a:r>
                      <a:endParaRPr sz="800" u="none" strike="noStrike" cap="none">
                        <a:solidFill>
                          <a:schemeClr val="bg1"/>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tx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endParaRPr sz="800" u="none" strike="noStrike" cap="none">
                        <a:solidFill>
                          <a:srgbClr val="000000"/>
                        </a:solidFill>
                      </a:endParaRP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pic>
        <p:nvPicPr>
          <p:cNvPr id="7" name="Picture 6">
            <a:extLst>
              <a:ext uri="{FF2B5EF4-FFF2-40B4-BE49-F238E27FC236}">
                <a16:creationId xmlns:a16="http://schemas.microsoft.com/office/drawing/2014/main" id="{4B3ECFAA-181C-5E7C-CF87-8CBE4BDB394D}"/>
              </a:ext>
            </a:extLst>
          </p:cNvPr>
          <p:cNvPicPr>
            <a:picLocks noChangeAspect="1"/>
          </p:cNvPicPr>
          <p:nvPr/>
        </p:nvPicPr>
        <p:blipFill>
          <a:blip r:embed="rId3"/>
          <a:stretch>
            <a:fillRect/>
          </a:stretch>
        </p:blipFill>
        <p:spPr>
          <a:xfrm>
            <a:off x="173961" y="1048271"/>
            <a:ext cx="8540739" cy="2884495"/>
          </a:xfrm>
          <a:prstGeom prst="rect">
            <a:avLst/>
          </a:prstGeom>
        </p:spPr>
      </p:pic>
      <p:sp>
        <p:nvSpPr>
          <p:cNvPr id="2" name="Google Shape;103;p4">
            <a:extLst>
              <a:ext uri="{FF2B5EF4-FFF2-40B4-BE49-F238E27FC236}">
                <a16:creationId xmlns:a16="http://schemas.microsoft.com/office/drawing/2014/main" id="{DDDB3704-92F3-D9F0-E5B9-AF75661BBEA3}"/>
              </a:ext>
            </a:extLst>
          </p:cNvPr>
          <p:cNvSpPr/>
          <p:nvPr/>
        </p:nvSpPr>
        <p:spPr>
          <a:xfrm>
            <a:off x="579967" y="3058651"/>
            <a:ext cx="6290733" cy="803452"/>
          </a:xfrm>
          <a:prstGeom prst="roundRect">
            <a:avLst>
              <a:gd name="adj" fmla="val 16667"/>
            </a:avLst>
          </a:prstGeom>
          <a:solidFill>
            <a:srgbClr val="E6E6E6"/>
          </a:solidFill>
          <a:ln w="9525" cap="flat" cmpd="sng">
            <a:solidFill>
              <a:srgbClr val="360000"/>
            </a:solidFill>
            <a:prstDash val="solid"/>
            <a:round/>
            <a:headEnd type="none" w="sm" len="sm"/>
            <a:tailEnd type="none" w="sm" len="sm"/>
          </a:ln>
        </p:spPr>
        <p:txBody>
          <a:bodyPr spcFirstLastPara="1" wrap="square" lIns="91425" tIns="45700" rIns="91425" bIns="45700" anchor="ctr" anchorCtr="0">
            <a:noAutofit/>
          </a:bodyPr>
          <a:lstStyle/>
          <a:p>
            <a:pPr marL="146050">
              <a:buSzPts val="1400"/>
            </a:pPr>
            <a:r>
              <a:rPr lang="en-US" b="1"/>
              <a:t>DME and SVO airports have a higher chance of delay or cancellation.</a:t>
            </a:r>
            <a:endParaRPr lang="en-US" sz="1400" b="0" i="0" u="none" strike="noStrike" cap="none">
              <a:solidFill>
                <a:srgbClr val="000000"/>
              </a:solidFill>
              <a:latin typeface="Arial"/>
              <a:ea typeface="Arial"/>
              <a:cs typeface="Arial"/>
            </a:endParaRPr>
          </a:p>
        </p:txBody>
      </p:sp>
    </p:spTree>
    <p:extLst>
      <p:ext uri="{BB962C8B-B14F-4D97-AF65-F5344CB8AC3E}">
        <p14:creationId xmlns:p14="http://schemas.microsoft.com/office/powerpoint/2010/main" val="4044910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9ef681dcd0_0_32"/>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Autofit/>
          </a:bodyPr>
          <a:lstStyle/>
          <a:p>
            <a:pPr>
              <a:buSzPts val="990"/>
            </a:pPr>
            <a:r>
              <a:rPr lang="en-US"/>
              <a:t>Business Use Case 2: Delay Analysis Insight</a:t>
            </a:r>
          </a:p>
        </p:txBody>
      </p:sp>
      <p:sp>
        <p:nvSpPr>
          <p:cNvPr id="125" name="Google Shape;125;g29ef681dcd0_0_32"/>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29</a:t>
            </a:fld>
            <a:endParaRPr/>
          </a:p>
        </p:txBody>
      </p:sp>
      <p:sp>
        <p:nvSpPr>
          <p:cNvPr id="126" name="Google Shape;126;g29ef681dcd0_0_32"/>
          <p:cNvSpPr txBox="1">
            <a:spLocks noGrp="1"/>
          </p:cNvSpPr>
          <p:nvPr>
            <p:ph type="body" idx="1"/>
          </p:nvPr>
        </p:nvSpPr>
        <p:spPr>
          <a:xfrm>
            <a:off x="4572000" y="57150"/>
            <a:ext cx="4398900" cy="155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endParaRPr/>
          </a:p>
        </p:txBody>
      </p:sp>
      <p:graphicFrame>
        <p:nvGraphicFramePr>
          <p:cNvPr id="3" name="Google Shape;91;p3">
            <a:extLst>
              <a:ext uri="{FF2B5EF4-FFF2-40B4-BE49-F238E27FC236}">
                <a16:creationId xmlns:a16="http://schemas.microsoft.com/office/drawing/2014/main" id="{56BE1B44-EF8B-4DB3-EE65-BBE806EAFCF7}"/>
              </a:ext>
            </a:extLst>
          </p:cNvPr>
          <p:cNvGraphicFramePr/>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Introduction</a:t>
                      </a:r>
                      <a:endParaRPr sz="800" u="none" strike="noStrike" cap="none">
                        <a:solidFill>
                          <a:schemeClr val="bg2"/>
                        </a:solidFill>
                      </a:endParaRPr>
                    </a:p>
                  </a:txBody>
                  <a:tcPr marL="91450" marR="91450" marT="36000" marB="36000">
                    <a:lnR w="12700" cap="flat" cmpd="sng">
                      <a:solidFill>
                        <a:schemeClr val="dk1"/>
                      </a:solidFill>
                      <a:prstDash val="solid"/>
                      <a:round/>
                      <a:headEnd type="none" w="sm" len="sm"/>
                      <a:tailEnd type="none" w="sm" len="sm"/>
                    </a:lnR>
                    <a:no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EDA</a:t>
                      </a:r>
                      <a:endParaRPr sz="800" u="none" strike="noStrike" cap="none"/>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ETL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Data Model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Revenue Analysis</a:t>
                      </a:r>
                      <a:endParaRPr sz="800" u="none" strike="noStrike" cap="none">
                        <a:solidFill>
                          <a:schemeClr val="bg2"/>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bg1"/>
                    </a:solidFill>
                  </a:tcPr>
                </a:tc>
                <a:tc>
                  <a:txBody>
                    <a:bodyPr/>
                    <a:lstStyle/>
                    <a:p>
                      <a:pPr marL="0" lvl="0" indent="0" algn="l">
                        <a:lnSpc>
                          <a:spcPct val="100000"/>
                        </a:lnSpc>
                        <a:spcBef>
                          <a:spcPts val="0"/>
                        </a:spcBef>
                        <a:spcAft>
                          <a:spcPts val="0"/>
                        </a:spcAft>
                        <a:buNone/>
                      </a:pPr>
                      <a:r>
                        <a:rPr lang="en-US" sz="800" u="none" strike="noStrike" cap="none">
                          <a:solidFill>
                            <a:schemeClr val="bg1"/>
                          </a:solidFill>
                        </a:rPr>
                        <a:t>Delay Analysis</a:t>
                      </a:r>
                      <a:endParaRPr sz="800" u="none" strike="noStrike" cap="none">
                        <a:solidFill>
                          <a:schemeClr val="bg1"/>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tx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endParaRPr sz="800" u="none" strike="noStrike" cap="none">
                        <a:solidFill>
                          <a:srgbClr val="000000"/>
                        </a:solidFill>
                      </a:endParaRP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sp>
        <p:nvSpPr>
          <p:cNvPr id="2" name="Google Shape;103;p4">
            <a:extLst>
              <a:ext uri="{FF2B5EF4-FFF2-40B4-BE49-F238E27FC236}">
                <a16:creationId xmlns:a16="http://schemas.microsoft.com/office/drawing/2014/main" id="{DDDB3704-92F3-D9F0-E5B9-AF75661BBEA3}"/>
              </a:ext>
            </a:extLst>
          </p:cNvPr>
          <p:cNvSpPr/>
          <p:nvPr/>
        </p:nvSpPr>
        <p:spPr>
          <a:xfrm>
            <a:off x="535750" y="3651137"/>
            <a:ext cx="7643050" cy="803452"/>
          </a:xfrm>
          <a:prstGeom prst="roundRect">
            <a:avLst>
              <a:gd name="adj" fmla="val 16667"/>
            </a:avLst>
          </a:prstGeom>
          <a:solidFill>
            <a:srgbClr val="E6E6E6"/>
          </a:solidFill>
          <a:ln w="9525" cap="flat" cmpd="sng">
            <a:solidFill>
              <a:srgbClr val="360000"/>
            </a:solidFill>
            <a:prstDash val="solid"/>
            <a:round/>
            <a:headEnd type="none" w="sm" len="sm"/>
            <a:tailEnd type="none" w="sm" len="sm"/>
          </a:ln>
        </p:spPr>
        <p:txBody>
          <a:bodyPr spcFirstLastPara="1" wrap="square" lIns="91425" tIns="45700" rIns="91425" bIns="45700" anchor="ctr" anchorCtr="0">
            <a:noAutofit/>
          </a:bodyPr>
          <a:lstStyle/>
          <a:p>
            <a:pPr marL="146050">
              <a:buSzPts val="1400"/>
            </a:pPr>
            <a:r>
              <a:rPr lang="en-US" sz="1400" b="1" i="0" u="none" strike="noStrike" cap="none">
                <a:solidFill>
                  <a:srgbClr val="000000"/>
                </a:solidFill>
                <a:latin typeface="Arial"/>
                <a:ea typeface="Arial"/>
                <a:cs typeface="Arial"/>
              </a:rPr>
              <a:t>It is reasonable that substantially damaged flights have longer delays than aircrafts that sustained minor damage.</a:t>
            </a:r>
            <a:endParaRPr lang="en-US" sz="1400" b="0" i="0" u="none" strike="noStrike" cap="none">
              <a:solidFill>
                <a:srgbClr val="000000"/>
              </a:solidFill>
              <a:latin typeface="Arial"/>
              <a:ea typeface="Arial"/>
              <a:cs typeface="Arial"/>
            </a:endParaRPr>
          </a:p>
        </p:txBody>
      </p:sp>
      <p:pic>
        <p:nvPicPr>
          <p:cNvPr id="8" name="Picture 7">
            <a:extLst>
              <a:ext uri="{FF2B5EF4-FFF2-40B4-BE49-F238E27FC236}">
                <a16:creationId xmlns:a16="http://schemas.microsoft.com/office/drawing/2014/main" id="{821FB4FF-7D3D-56F7-D187-B7EC9BD56567}"/>
              </a:ext>
            </a:extLst>
          </p:cNvPr>
          <p:cNvPicPr>
            <a:picLocks noChangeAspect="1"/>
          </p:cNvPicPr>
          <p:nvPr/>
        </p:nvPicPr>
        <p:blipFill>
          <a:blip r:embed="rId3"/>
          <a:stretch>
            <a:fillRect/>
          </a:stretch>
        </p:blipFill>
        <p:spPr>
          <a:xfrm>
            <a:off x="491066" y="861846"/>
            <a:ext cx="7514166" cy="1427167"/>
          </a:xfrm>
          <a:prstGeom prst="rect">
            <a:avLst/>
          </a:prstGeom>
        </p:spPr>
      </p:pic>
      <p:pic>
        <p:nvPicPr>
          <p:cNvPr id="10" name="Picture 9">
            <a:extLst>
              <a:ext uri="{FF2B5EF4-FFF2-40B4-BE49-F238E27FC236}">
                <a16:creationId xmlns:a16="http://schemas.microsoft.com/office/drawing/2014/main" id="{09C63EA0-DE50-BC42-5013-5D96F207B2DD}"/>
              </a:ext>
            </a:extLst>
          </p:cNvPr>
          <p:cNvPicPr>
            <a:picLocks noChangeAspect="1"/>
          </p:cNvPicPr>
          <p:nvPr/>
        </p:nvPicPr>
        <p:blipFill>
          <a:blip r:embed="rId4"/>
          <a:stretch>
            <a:fillRect/>
          </a:stretch>
        </p:blipFill>
        <p:spPr>
          <a:xfrm>
            <a:off x="480717" y="2258304"/>
            <a:ext cx="7514167" cy="1192368"/>
          </a:xfrm>
          <a:prstGeom prst="rect">
            <a:avLst/>
          </a:prstGeom>
        </p:spPr>
      </p:pic>
    </p:spTree>
    <p:extLst>
      <p:ext uri="{BB962C8B-B14F-4D97-AF65-F5344CB8AC3E}">
        <p14:creationId xmlns:p14="http://schemas.microsoft.com/office/powerpoint/2010/main" val="1950735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4"/>
          <p:cNvSpPr txBox="1">
            <a:spLocks noGrp="1"/>
          </p:cNvSpPr>
          <p:nvPr>
            <p:ph type="title"/>
          </p:nvPr>
        </p:nvSpPr>
        <p:spPr>
          <a:xfrm>
            <a:off x="101600" y="280025"/>
            <a:ext cx="8869680" cy="5486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b="1"/>
              <a:t>Problem Definition</a:t>
            </a:r>
            <a:endParaRPr/>
          </a:p>
        </p:txBody>
      </p:sp>
      <p:sp>
        <p:nvSpPr>
          <p:cNvPr id="98" name="Google Shape;98;p4"/>
          <p:cNvSpPr txBox="1">
            <a:spLocks noGrp="1"/>
          </p:cNvSpPr>
          <p:nvPr>
            <p:ph type="body" idx="1"/>
          </p:nvPr>
        </p:nvSpPr>
        <p:spPr>
          <a:xfrm>
            <a:off x="4572000" y="57150"/>
            <a:ext cx="4398964" cy="15557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a:t>Business Problem</a:t>
            </a:r>
            <a:endParaRPr/>
          </a:p>
        </p:txBody>
      </p:sp>
      <p:sp>
        <p:nvSpPr>
          <p:cNvPr id="100" name="Google Shape;100;p4"/>
          <p:cNvSpPr txBox="1">
            <a:spLocks noGrp="1"/>
          </p:cNvSpPr>
          <p:nvPr>
            <p:ph type="ftr" idx="11"/>
          </p:nvPr>
        </p:nvSpPr>
        <p:spPr>
          <a:xfrm>
            <a:off x="2743200" y="4767263"/>
            <a:ext cx="5638800" cy="2746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101" name="Google Shape;101;p4"/>
          <p:cNvSpPr txBox="1">
            <a:spLocks noGrp="1"/>
          </p:cNvSpPr>
          <p:nvPr>
            <p:ph type="sldNum" idx="12"/>
          </p:nvPr>
        </p:nvSpPr>
        <p:spPr>
          <a:xfrm>
            <a:off x="8458200" y="4767263"/>
            <a:ext cx="51308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
        <p:nvSpPr>
          <p:cNvPr id="102" name="Google Shape;102;p4"/>
          <p:cNvSpPr txBox="1"/>
          <p:nvPr/>
        </p:nvSpPr>
        <p:spPr>
          <a:xfrm>
            <a:off x="101284" y="893717"/>
            <a:ext cx="8869680" cy="604883"/>
          </a:xfrm>
          <a:prstGeom prst="rect">
            <a:avLst/>
          </a:prstGeom>
          <a:solidFill>
            <a:schemeClr val="tx2"/>
          </a:solidFill>
          <a:ln>
            <a:noFill/>
          </a:ln>
        </p:spPr>
        <p:txBody>
          <a:bodyPr spcFirstLastPara="1" wrap="square" lIns="91425" tIns="45700" rIns="91425" bIns="45700" anchor="ctr" anchorCtr="0">
            <a:normAutofit/>
          </a:bodyPr>
          <a:lstStyle/>
          <a:p>
            <a:pPr>
              <a:buSzPts val="1400"/>
            </a:pPr>
            <a:r>
              <a:rPr lang="en-US" b="1">
                <a:solidFill>
                  <a:schemeClr val="tx1"/>
                </a:solidFill>
              </a:rPr>
              <a:t>In the airline sector, large volumes of unprocessed data represent an untapped resource with the potential to enhance strategic decision-making.</a:t>
            </a:r>
            <a:endParaRPr lang="zh-CN" altLang="en-US" b="1" i="0" u="none" strike="noStrike" cap="none">
              <a:solidFill>
                <a:schemeClr val="tx1"/>
              </a:solidFill>
              <a:latin typeface="Arial"/>
              <a:ea typeface="Arial"/>
              <a:cs typeface="Arial"/>
              <a:sym typeface="Arial"/>
            </a:endParaRPr>
          </a:p>
        </p:txBody>
      </p:sp>
      <p:sp>
        <p:nvSpPr>
          <p:cNvPr id="103" name="Google Shape;103;p4"/>
          <p:cNvSpPr/>
          <p:nvPr/>
        </p:nvSpPr>
        <p:spPr>
          <a:xfrm>
            <a:off x="720777" y="1810644"/>
            <a:ext cx="7562320" cy="1255102"/>
          </a:xfrm>
          <a:prstGeom prst="roundRect">
            <a:avLst>
              <a:gd name="adj" fmla="val 16667"/>
            </a:avLst>
          </a:prstGeom>
          <a:solidFill>
            <a:schemeClr val="tx1"/>
          </a:solidFill>
          <a:ln w="9525" cap="flat" cmpd="sng">
            <a:solidFill>
              <a:srgbClr val="360000"/>
            </a:solidFill>
            <a:prstDash val="solid"/>
            <a:round/>
            <a:headEnd type="none" w="sm" len="sm"/>
            <a:tailEnd type="none" w="sm" len="sm"/>
          </a:ln>
        </p:spPr>
        <p:txBody>
          <a:bodyPr spcFirstLastPara="1" wrap="square" lIns="91425" tIns="45700" rIns="91425" bIns="45700" anchor="ctr" anchorCtr="0">
            <a:noAutofit/>
          </a:bodyPr>
          <a:lstStyle/>
          <a:p>
            <a:pPr marL="146050">
              <a:buSzPts val="1400"/>
            </a:pPr>
            <a:r>
              <a:rPr lang="en-US" sz="1600" b="1" i="0" u="none" strike="noStrike" cap="none">
                <a:solidFill>
                  <a:schemeClr val="bg1"/>
                </a:solidFill>
                <a:latin typeface="Arial"/>
                <a:ea typeface="Arial"/>
                <a:cs typeface="Arial"/>
                <a:sym typeface="Arial"/>
              </a:rPr>
              <a:t>Our objective is to </a:t>
            </a:r>
            <a:r>
              <a:rPr lang="en-US" sz="1600" b="1">
                <a:solidFill>
                  <a:schemeClr val="bg1"/>
                </a:solidFill>
              </a:rPr>
              <a:t>derive insights from airline data and accident data in terms of analysis on revenue, delay, and accident data.</a:t>
            </a:r>
          </a:p>
        </p:txBody>
      </p:sp>
      <p:graphicFrame>
        <p:nvGraphicFramePr>
          <p:cNvPr id="3" name="Google Shape;91;p3">
            <a:extLst>
              <a:ext uri="{FF2B5EF4-FFF2-40B4-BE49-F238E27FC236}">
                <a16:creationId xmlns:a16="http://schemas.microsoft.com/office/drawing/2014/main" id="{EC889732-4CE2-D1FF-2424-ABFC72F73F90}"/>
              </a:ext>
            </a:extLst>
          </p:cNvPr>
          <p:cNvGraphicFramePr/>
          <p:nvPr>
            <p:extLst>
              <p:ext uri="{D42A27DB-BD31-4B8C-83A1-F6EECF244321}">
                <p14:modId xmlns:p14="http://schemas.microsoft.com/office/powerpoint/2010/main" val="3172993141"/>
              </p:ext>
            </p:extLst>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t>Introduction</a:t>
                      </a:r>
                      <a:endParaRPr sz="800" u="none" strike="noStrike" cap="none"/>
                    </a:p>
                  </a:txBody>
                  <a:tcPr marL="91450" marR="91450" marT="36000" marB="36000">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EDA</a:t>
                      </a:r>
                      <a:endParaRPr sz="800" u="none" strike="noStrike" cap="none"/>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ETL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Data Model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Revenue Analysis</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Delay Analysis</a:t>
                      </a:r>
                      <a:endParaRPr sz="800" u="none" strike="noStrike" cap="none">
                        <a:solidFill>
                          <a:srgbClr val="000000"/>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sp>
        <p:nvSpPr>
          <p:cNvPr id="243" name="Google Shape;140;p26">
            <a:extLst>
              <a:ext uri="{FF2B5EF4-FFF2-40B4-BE49-F238E27FC236}">
                <a16:creationId xmlns:a16="http://schemas.microsoft.com/office/drawing/2014/main" id="{4BA22FF7-CE70-1427-4ADF-E5C02E0C4718}"/>
              </a:ext>
            </a:extLst>
          </p:cNvPr>
          <p:cNvSpPr/>
          <p:nvPr/>
        </p:nvSpPr>
        <p:spPr>
          <a:xfrm>
            <a:off x="7198870" y="2773454"/>
            <a:ext cx="1833619" cy="1170065"/>
          </a:xfrm>
          <a:prstGeom prst="roundRect">
            <a:avLst>
              <a:gd name="adj" fmla="val 1472"/>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141;p26">
            <a:extLst>
              <a:ext uri="{FF2B5EF4-FFF2-40B4-BE49-F238E27FC236}">
                <a16:creationId xmlns:a16="http://schemas.microsoft.com/office/drawing/2014/main" id="{AAD60ABE-D3AE-68F0-2471-C635F2F01DFB}"/>
              </a:ext>
            </a:extLst>
          </p:cNvPr>
          <p:cNvGrpSpPr/>
          <p:nvPr/>
        </p:nvGrpSpPr>
        <p:grpSpPr>
          <a:xfrm>
            <a:off x="7205763" y="2673368"/>
            <a:ext cx="1833598" cy="1560377"/>
            <a:chOff x="4741999" y="986350"/>
            <a:chExt cx="3029365" cy="2547136"/>
          </a:xfrm>
        </p:grpSpPr>
        <p:sp>
          <p:nvSpPr>
            <p:cNvPr id="245" name="Google Shape;142;p26">
              <a:extLst>
                <a:ext uri="{FF2B5EF4-FFF2-40B4-BE49-F238E27FC236}">
                  <a16:creationId xmlns:a16="http://schemas.microsoft.com/office/drawing/2014/main" id="{8AA810FA-B157-5E66-8D95-CB7050ABF3EA}"/>
                </a:ext>
              </a:extLst>
            </p:cNvPr>
            <p:cNvSpPr/>
            <p:nvPr/>
          </p:nvSpPr>
          <p:spPr>
            <a:xfrm>
              <a:off x="4742978" y="1175558"/>
              <a:ext cx="3028387" cy="2357928"/>
            </a:xfrm>
            <a:custGeom>
              <a:avLst/>
              <a:gdLst/>
              <a:ahLst/>
              <a:cxnLst/>
              <a:rect l="l" t="t" r="r" b="b"/>
              <a:pathLst>
                <a:path w="69027" h="53745" extrusionOk="0">
                  <a:moveTo>
                    <a:pt x="1" y="1"/>
                  </a:moveTo>
                  <a:lnTo>
                    <a:pt x="1" y="62"/>
                  </a:lnTo>
                  <a:cubicBezTo>
                    <a:pt x="1" y="19391"/>
                    <a:pt x="5" y="37676"/>
                    <a:pt x="5" y="53688"/>
                  </a:cubicBezTo>
                  <a:lnTo>
                    <a:pt x="5" y="53744"/>
                  </a:lnTo>
                  <a:lnTo>
                    <a:pt x="57" y="53744"/>
                  </a:lnTo>
                  <a:cubicBezTo>
                    <a:pt x="40966" y="53710"/>
                    <a:pt x="68520" y="53692"/>
                    <a:pt x="68978" y="53692"/>
                  </a:cubicBezTo>
                  <a:cubicBezTo>
                    <a:pt x="68520" y="53688"/>
                    <a:pt x="40990" y="53671"/>
                    <a:pt x="110" y="53639"/>
                  </a:cubicBezTo>
                  <a:lnTo>
                    <a:pt x="110" y="53639"/>
                  </a:lnTo>
                  <a:cubicBezTo>
                    <a:pt x="114" y="37655"/>
                    <a:pt x="114" y="19407"/>
                    <a:pt x="118" y="118"/>
                  </a:cubicBezTo>
                  <a:lnTo>
                    <a:pt x="118" y="118"/>
                  </a:lnTo>
                  <a:cubicBezTo>
                    <a:pt x="25637" y="114"/>
                    <a:pt x="49338" y="110"/>
                    <a:pt x="68928" y="110"/>
                  </a:cubicBezTo>
                  <a:lnTo>
                    <a:pt x="68930" y="110"/>
                  </a:lnTo>
                  <a:cubicBezTo>
                    <a:pt x="68961" y="32457"/>
                    <a:pt x="68978" y="53290"/>
                    <a:pt x="68978" y="53692"/>
                  </a:cubicBezTo>
                  <a:cubicBezTo>
                    <a:pt x="68978" y="53290"/>
                    <a:pt x="69000" y="32436"/>
                    <a:pt x="69026" y="62"/>
                  </a:cubicBezTo>
                  <a:lnTo>
                    <a:pt x="69026" y="14"/>
                  </a:lnTo>
                  <a:lnTo>
                    <a:pt x="68978" y="14"/>
                  </a:lnTo>
                  <a:cubicBezTo>
                    <a:pt x="49365" y="9"/>
                    <a:pt x="25627" y="5"/>
                    <a:pt x="66"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43;p26">
              <a:extLst>
                <a:ext uri="{FF2B5EF4-FFF2-40B4-BE49-F238E27FC236}">
                  <a16:creationId xmlns:a16="http://schemas.microsoft.com/office/drawing/2014/main" id="{17491698-940E-C062-D97F-11DA91BF3403}"/>
                </a:ext>
              </a:extLst>
            </p:cNvPr>
            <p:cNvSpPr/>
            <p:nvPr/>
          </p:nvSpPr>
          <p:spPr>
            <a:xfrm>
              <a:off x="5574260" y="2190926"/>
              <a:ext cx="5265" cy="1142615"/>
            </a:xfrm>
            <a:custGeom>
              <a:avLst/>
              <a:gdLst/>
              <a:ahLst/>
              <a:cxnLst/>
              <a:rect l="l" t="t" r="r" b="b"/>
              <a:pathLst>
                <a:path w="120" h="26044" extrusionOk="0">
                  <a:moveTo>
                    <a:pt x="63" y="1"/>
                  </a:moveTo>
                  <a:cubicBezTo>
                    <a:pt x="27" y="1"/>
                    <a:pt x="1" y="5831"/>
                    <a:pt x="1" y="13024"/>
                  </a:cubicBezTo>
                  <a:cubicBezTo>
                    <a:pt x="1" y="20213"/>
                    <a:pt x="27" y="26043"/>
                    <a:pt x="63" y="26043"/>
                  </a:cubicBezTo>
                  <a:cubicBezTo>
                    <a:pt x="93" y="26043"/>
                    <a:pt x="119" y="20213"/>
                    <a:pt x="119" y="13024"/>
                  </a:cubicBezTo>
                  <a:cubicBezTo>
                    <a:pt x="119" y="5831"/>
                    <a:pt x="93" y="1"/>
                    <a:pt x="6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44;p26">
              <a:extLst>
                <a:ext uri="{FF2B5EF4-FFF2-40B4-BE49-F238E27FC236}">
                  <a16:creationId xmlns:a16="http://schemas.microsoft.com/office/drawing/2014/main" id="{4ACC2AC4-3F00-9056-CBCC-955DE95921A1}"/>
                </a:ext>
              </a:extLst>
            </p:cNvPr>
            <p:cNvSpPr/>
            <p:nvPr/>
          </p:nvSpPr>
          <p:spPr>
            <a:xfrm>
              <a:off x="6886640" y="2190926"/>
              <a:ext cx="5001" cy="1142615"/>
            </a:xfrm>
            <a:custGeom>
              <a:avLst/>
              <a:gdLst/>
              <a:ahLst/>
              <a:cxnLst/>
              <a:rect l="l" t="t" r="r" b="b"/>
              <a:pathLst>
                <a:path w="114" h="26044" extrusionOk="0">
                  <a:moveTo>
                    <a:pt x="57" y="1"/>
                  </a:moveTo>
                  <a:cubicBezTo>
                    <a:pt x="27" y="1"/>
                    <a:pt x="1" y="5831"/>
                    <a:pt x="1" y="13024"/>
                  </a:cubicBezTo>
                  <a:cubicBezTo>
                    <a:pt x="1" y="20213"/>
                    <a:pt x="27" y="26043"/>
                    <a:pt x="57" y="26043"/>
                  </a:cubicBezTo>
                  <a:cubicBezTo>
                    <a:pt x="88" y="26043"/>
                    <a:pt x="114" y="20213"/>
                    <a:pt x="114" y="13024"/>
                  </a:cubicBezTo>
                  <a:cubicBezTo>
                    <a:pt x="114" y="5831"/>
                    <a:pt x="88" y="1"/>
                    <a:pt x="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45;p26">
              <a:extLst>
                <a:ext uri="{FF2B5EF4-FFF2-40B4-BE49-F238E27FC236}">
                  <a16:creationId xmlns:a16="http://schemas.microsoft.com/office/drawing/2014/main" id="{C96524C1-A9DB-8A9A-B596-BEF298D5BD9D}"/>
                </a:ext>
              </a:extLst>
            </p:cNvPr>
            <p:cNvSpPr/>
            <p:nvPr/>
          </p:nvSpPr>
          <p:spPr>
            <a:xfrm>
              <a:off x="6022366" y="1872856"/>
              <a:ext cx="5177" cy="1460691"/>
            </a:xfrm>
            <a:custGeom>
              <a:avLst/>
              <a:gdLst/>
              <a:ahLst/>
              <a:cxnLst/>
              <a:rect l="l" t="t" r="r" b="b"/>
              <a:pathLst>
                <a:path w="118" h="33294" extrusionOk="0">
                  <a:moveTo>
                    <a:pt x="57" y="1"/>
                  </a:moveTo>
                  <a:cubicBezTo>
                    <a:pt x="27" y="1"/>
                    <a:pt x="0" y="7452"/>
                    <a:pt x="0" y="16647"/>
                  </a:cubicBezTo>
                  <a:cubicBezTo>
                    <a:pt x="0" y="25841"/>
                    <a:pt x="27" y="33293"/>
                    <a:pt x="57" y="33293"/>
                  </a:cubicBezTo>
                  <a:cubicBezTo>
                    <a:pt x="92" y="33293"/>
                    <a:pt x="118" y="25841"/>
                    <a:pt x="118" y="16647"/>
                  </a:cubicBezTo>
                  <a:cubicBezTo>
                    <a:pt x="118" y="7452"/>
                    <a:pt x="92" y="1"/>
                    <a:pt x="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46;p26">
              <a:extLst>
                <a:ext uri="{FF2B5EF4-FFF2-40B4-BE49-F238E27FC236}">
                  <a16:creationId xmlns:a16="http://schemas.microsoft.com/office/drawing/2014/main" id="{33251C23-CF07-6F44-1090-D708B4B45F55}"/>
                </a:ext>
              </a:extLst>
            </p:cNvPr>
            <p:cNvSpPr/>
            <p:nvPr/>
          </p:nvSpPr>
          <p:spPr>
            <a:xfrm>
              <a:off x="7401651" y="1872856"/>
              <a:ext cx="5177" cy="1460691"/>
            </a:xfrm>
            <a:custGeom>
              <a:avLst/>
              <a:gdLst/>
              <a:ahLst/>
              <a:cxnLst/>
              <a:rect l="l" t="t" r="r" b="b"/>
              <a:pathLst>
                <a:path w="118" h="33294" extrusionOk="0">
                  <a:moveTo>
                    <a:pt x="57" y="1"/>
                  </a:moveTo>
                  <a:cubicBezTo>
                    <a:pt x="26" y="1"/>
                    <a:pt x="0" y="7452"/>
                    <a:pt x="0" y="16647"/>
                  </a:cubicBezTo>
                  <a:cubicBezTo>
                    <a:pt x="0" y="25841"/>
                    <a:pt x="26" y="33293"/>
                    <a:pt x="57" y="33293"/>
                  </a:cubicBezTo>
                  <a:cubicBezTo>
                    <a:pt x="91" y="33293"/>
                    <a:pt x="118" y="25841"/>
                    <a:pt x="118" y="16647"/>
                  </a:cubicBezTo>
                  <a:cubicBezTo>
                    <a:pt x="118" y="7452"/>
                    <a:pt x="91" y="1"/>
                    <a:pt x="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47;p26">
              <a:extLst>
                <a:ext uri="{FF2B5EF4-FFF2-40B4-BE49-F238E27FC236}">
                  <a16:creationId xmlns:a16="http://schemas.microsoft.com/office/drawing/2014/main" id="{45691543-0AAE-4D07-8EA1-AB060FA9813F}"/>
                </a:ext>
              </a:extLst>
            </p:cNvPr>
            <p:cNvSpPr/>
            <p:nvPr/>
          </p:nvSpPr>
          <p:spPr>
            <a:xfrm>
              <a:off x="6415194" y="1647223"/>
              <a:ext cx="5221" cy="1686327"/>
            </a:xfrm>
            <a:custGeom>
              <a:avLst/>
              <a:gdLst/>
              <a:ahLst/>
              <a:cxnLst/>
              <a:rect l="l" t="t" r="r" b="b"/>
              <a:pathLst>
                <a:path w="119" h="38437" extrusionOk="0">
                  <a:moveTo>
                    <a:pt x="57" y="0"/>
                  </a:moveTo>
                  <a:cubicBezTo>
                    <a:pt x="27" y="0"/>
                    <a:pt x="0" y="8601"/>
                    <a:pt x="0" y="19216"/>
                  </a:cubicBezTo>
                  <a:cubicBezTo>
                    <a:pt x="0" y="29830"/>
                    <a:pt x="27" y="38436"/>
                    <a:pt x="57" y="38436"/>
                  </a:cubicBezTo>
                  <a:cubicBezTo>
                    <a:pt x="93" y="38436"/>
                    <a:pt x="119" y="29830"/>
                    <a:pt x="119" y="19216"/>
                  </a:cubicBezTo>
                  <a:cubicBezTo>
                    <a:pt x="119" y="8601"/>
                    <a:pt x="93" y="0"/>
                    <a:pt x="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48;p26">
              <a:extLst>
                <a:ext uri="{FF2B5EF4-FFF2-40B4-BE49-F238E27FC236}">
                  <a16:creationId xmlns:a16="http://schemas.microsoft.com/office/drawing/2014/main" id="{3D4D9DCA-00F3-A9E9-4EA9-29C1F21BAE21}"/>
                </a:ext>
              </a:extLst>
            </p:cNvPr>
            <p:cNvSpPr/>
            <p:nvPr/>
          </p:nvSpPr>
          <p:spPr>
            <a:xfrm>
              <a:off x="6406946" y="1636475"/>
              <a:ext cx="21541" cy="21322"/>
            </a:xfrm>
            <a:custGeom>
              <a:avLst/>
              <a:gdLst/>
              <a:ahLst/>
              <a:cxnLst/>
              <a:rect l="l" t="t" r="r" b="b"/>
              <a:pathLst>
                <a:path w="491" h="486" extrusionOk="0">
                  <a:moveTo>
                    <a:pt x="245" y="0"/>
                  </a:moveTo>
                  <a:cubicBezTo>
                    <a:pt x="110" y="0"/>
                    <a:pt x="1" y="110"/>
                    <a:pt x="1" y="245"/>
                  </a:cubicBezTo>
                  <a:cubicBezTo>
                    <a:pt x="1" y="377"/>
                    <a:pt x="110" y="486"/>
                    <a:pt x="245" y="486"/>
                  </a:cubicBezTo>
                  <a:cubicBezTo>
                    <a:pt x="381" y="486"/>
                    <a:pt x="490" y="377"/>
                    <a:pt x="490" y="245"/>
                  </a:cubicBezTo>
                  <a:cubicBezTo>
                    <a:pt x="490" y="110"/>
                    <a:pt x="381" y="0"/>
                    <a:pt x="24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49;p26">
              <a:extLst>
                <a:ext uri="{FF2B5EF4-FFF2-40B4-BE49-F238E27FC236}">
                  <a16:creationId xmlns:a16="http://schemas.microsoft.com/office/drawing/2014/main" id="{74F81ADB-E21E-4E5B-EE38-E6B009B484F2}"/>
                </a:ext>
              </a:extLst>
            </p:cNvPr>
            <p:cNvSpPr/>
            <p:nvPr/>
          </p:nvSpPr>
          <p:spPr>
            <a:xfrm>
              <a:off x="4916447" y="2115949"/>
              <a:ext cx="2589355" cy="652691"/>
            </a:xfrm>
            <a:custGeom>
              <a:avLst/>
              <a:gdLst/>
              <a:ahLst/>
              <a:cxnLst/>
              <a:rect l="l" t="t" r="r" b="b"/>
              <a:pathLst>
                <a:path w="59020" h="14877" extrusionOk="0">
                  <a:moveTo>
                    <a:pt x="33314" y="1"/>
                  </a:moveTo>
                  <a:cubicBezTo>
                    <a:pt x="32852" y="1"/>
                    <a:pt x="32390" y="48"/>
                    <a:pt x="31929" y="142"/>
                  </a:cubicBezTo>
                  <a:cubicBezTo>
                    <a:pt x="31261" y="285"/>
                    <a:pt x="30614" y="535"/>
                    <a:pt x="30011" y="870"/>
                  </a:cubicBezTo>
                  <a:cubicBezTo>
                    <a:pt x="28805" y="1557"/>
                    <a:pt x="27847" y="2558"/>
                    <a:pt x="27061" y="3619"/>
                  </a:cubicBezTo>
                  <a:cubicBezTo>
                    <a:pt x="26266" y="4682"/>
                    <a:pt x="25628" y="5818"/>
                    <a:pt x="25007" y="6927"/>
                  </a:cubicBezTo>
                  <a:cubicBezTo>
                    <a:pt x="24400" y="8042"/>
                    <a:pt x="23766" y="9104"/>
                    <a:pt x="23067" y="10096"/>
                  </a:cubicBezTo>
                  <a:cubicBezTo>
                    <a:pt x="22363" y="11084"/>
                    <a:pt x="21607" y="12006"/>
                    <a:pt x="20741" y="12766"/>
                  </a:cubicBezTo>
                  <a:cubicBezTo>
                    <a:pt x="19881" y="13518"/>
                    <a:pt x="18915" y="14130"/>
                    <a:pt x="17867" y="14392"/>
                  </a:cubicBezTo>
                  <a:cubicBezTo>
                    <a:pt x="17609" y="14475"/>
                    <a:pt x="17342" y="14505"/>
                    <a:pt x="17084" y="14545"/>
                  </a:cubicBezTo>
                  <a:cubicBezTo>
                    <a:pt x="16953" y="14571"/>
                    <a:pt x="16818" y="14563"/>
                    <a:pt x="16687" y="14567"/>
                  </a:cubicBezTo>
                  <a:cubicBezTo>
                    <a:pt x="16581" y="14571"/>
                    <a:pt x="16475" y="14577"/>
                    <a:pt x="16371" y="14577"/>
                  </a:cubicBezTo>
                  <a:cubicBezTo>
                    <a:pt x="16346" y="14577"/>
                    <a:pt x="16322" y="14576"/>
                    <a:pt x="16298" y="14576"/>
                  </a:cubicBezTo>
                  <a:cubicBezTo>
                    <a:pt x="15773" y="14554"/>
                    <a:pt x="15267" y="14453"/>
                    <a:pt x="14781" y="14305"/>
                  </a:cubicBezTo>
                  <a:cubicBezTo>
                    <a:pt x="13811" y="13995"/>
                    <a:pt x="12950" y="13483"/>
                    <a:pt x="12155" y="12950"/>
                  </a:cubicBezTo>
                  <a:cubicBezTo>
                    <a:pt x="11364" y="12417"/>
                    <a:pt x="10630" y="11853"/>
                    <a:pt x="9908" y="11342"/>
                  </a:cubicBezTo>
                  <a:cubicBezTo>
                    <a:pt x="9188" y="10830"/>
                    <a:pt x="8466" y="10368"/>
                    <a:pt x="7723" y="10048"/>
                  </a:cubicBezTo>
                  <a:cubicBezTo>
                    <a:pt x="6989" y="9725"/>
                    <a:pt x="6247" y="9523"/>
                    <a:pt x="5533" y="9458"/>
                  </a:cubicBezTo>
                  <a:cubicBezTo>
                    <a:pt x="5331" y="9439"/>
                    <a:pt x="5131" y="9430"/>
                    <a:pt x="4936" y="9430"/>
                  </a:cubicBezTo>
                  <a:cubicBezTo>
                    <a:pt x="4448" y="9430"/>
                    <a:pt x="3985" y="9489"/>
                    <a:pt x="3567" y="9611"/>
                  </a:cubicBezTo>
                  <a:cubicBezTo>
                    <a:pt x="3419" y="9642"/>
                    <a:pt x="3284" y="9712"/>
                    <a:pt x="3143" y="9755"/>
                  </a:cubicBezTo>
                  <a:cubicBezTo>
                    <a:pt x="3008" y="9812"/>
                    <a:pt x="2868" y="9847"/>
                    <a:pt x="2750" y="9922"/>
                  </a:cubicBezTo>
                  <a:cubicBezTo>
                    <a:pt x="2510" y="10057"/>
                    <a:pt x="2261" y="10158"/>
                    <a:pt x="2068" y="10319"/>
                  </a:cubicBezTo>
                  <a:cubicBezTo>
                    <a:pt x="1644" y="10590"/>
                    <a:pt x="1334" y="10909"/>
                    <a:pt x="1055" y="11167"/>
                  </a:cubicBezTo>
                  <a:cubicBezTo>
                    <a:pt x="932" y="11316"/>
                    <a:pt x="814" y="11447"/>
                    <a:pt x="709" y="11569"/>
                  </a:cubicBezTo>
                  <a:cubicBezTo>
                    <a:pt x="609" y="11695"/>
                    <a:pt x="508" y="11800"/>
                    <a:pt x="438" y="11915"/>
                  </a:cubicBezTo>
                  <a:cubicBezTo>
                    <a:pt x="294" y="12129"/>
                    <a:pt x="184" y="12290"/>
                    <a:pt x="111" y="12403"/>
                  </a:cubicBezTo>
                  <a:cubicBezTo>
                    <a:pt x="36" y="12518"/>
                    <a:pt x="1" y="12574"/>
                    <a:pt x="6" y="12579"/>
                  </a:cubicBezTo>
                  <a:cubicBezTo>
                    <a:pt x="6" y="12579"/>
                    <a:pt x="6" y="12579"/>
                    <a:pt x="7" y="12579"/>
                  </a:cubicBezTo>
                  <a:cubicBezTo>
                    <a:pt x="14" y="12579"/>
                    <a:pt x="61" y="12526"/>
                    <a:pt x="137" y="12425"/>
                  </a:cubicBezTo>
                  <a:cubicBezTo>
                    <a:pt x="220" y="12316"/>
                    <a:pt x="337" y="12159"/>
                    <a:pt x="495" y="11958"/>
                  </a:cubicBezTo>
                  <a:cubicBezTo>
                    <a:pt x="569" y="11849"/>
                    <a:pt x="670" y="11744"/>
                    <a:pt x="779" y="11626"/>
                  </a:cubicBezTo>
                  <a:cubicBezTo>
                    <a:pt x="884" y="11508"/>
                    <a:pt x="1002" y="11381"/>
                    <a:pt x="1128" y="11241"/>
                  </a:cubicBezTo>
                  <a:cubicBezTo>
                    <a:pt x="1413" y="10992"/>
                    <a:pt x="1723" y="10691"/>
                    <a:pt x="2143" y="10433"/>
                  </a:cubicBezTo>
                  <a:cubicBezTo>
                    <a:pt x="2334" y="10280"/>
                    <a:pt x="2580" y="10188"/>
                    <a:pt x="2816" y="10057"/>
                  </a:cubicBezTo>
                  <a:cubicBezTo>
                    <a:pt x="2929" y="9991"/>
                    <a:pt x="3069" y="9961"/>
                    <a:pt x="3200" y="9908"/>
                  </a:cubicBezTo>
                  <a:cubicBezTo>
                    <a:pt x="3336" y="9864"/>
                    <a:pt x="3462" y="9799"/>
                    <a:pt x="3611" y="9773"/>
                  </a:cubicBezTo>
                  <a:cubicBezTo>
                    <a:pt x="3999" y="9668"/>
                    <a:pt x="4425" y="9617"/>
                    <a:pt x="4875" y="9617"/>
                  </a:cubicBezTo>
                  <a:cubicBezTo>
                    <a:pt x="5085" y="9617"/>
                    <a:pt x="5299" y="9628"/>
                    <a:pt x="5517" y="9650"/>
                  </a:cubicBezTo>
                  <a:cubicBezTo>
                    <a:pt x="6198" y="9725"/>
                    <a:pt x="6919" y="9930"/>
                    <a:pt x="7636" y="10253"/>
                  </a:cubicBezTo>
                  <a:cubicBezTo>
                    <a:pt x="8353" y="10572"/>
                    <a:pt x="9052" y="11027"/>
                    <a:pt x="9764" y="11542"/>
                  </a:cubicBezTo>
                  <a:cubicBezTo>
                    <a:pt x="10477" y="12058"/>
                    <a:pt x="11207" y="12627"/>
                    <a:pt x="12006" y="13177"/>
                  </a:cubicBezTo>
                  <a:cubicBezTo>
                    <a:pt x="12806" y="13719"/>
                    <a:pt x="13684" y="14253"/>
                    <a:pt x="14694" y="14580"/>
                  </a:cubicBezTo>
                  <a:cubicBezTo>
                    <a:pt x="15200" y="14737"/>
                    <a:pt x="15733" y="14851"/>
                    <a:pt x="16284" y="14872"/>
                  </a:cubicBezTo>
                  <a:cubicBezTo>
                    <a:pt x="16326" y="14875"/>
                    <a:pt x="16369" y="14876"/>
                    <a:pt x="16412" y="14876"/>
                  </a:cubicBezTo>
                  <a:cubicBezTo>
                    <a:pt x="16507" y="14876"/>
                    <a:pt x="16603" y="14871"/>
                    <a:pt x="16699" y="14868"/>
                  </a:cubicBezTo>
                  <a:cubicBezTo>
                    <a:pt x="16835" y="14864"/>
                    <a:pt x="16975" y="14872"/>
                    <a:pt x="17115" y="14846"/>
                  </a:cubicBezTo>
                  <a:cubicBezTo>
                    <a:pt x="17390" y="14807"/>
                    <a:pt x="17674" y="14777"/>
                    <a:pt x="17945" y="14689"/>
                  </a:cubicBezTo>
                  <a:cubicBezTo>
                    <a:pt x="18500" y="14563"/>
                    <a:pt x="19025" y="14318"/>
                    <a:pt x="19531" y="14039"/>
                  </a:cubicBezTo>
                  <a:cubicBezTo>
                    <a:pt x="19781" y="13885"/>
                    <a:pt x="20033" y="13741"/>
                    <a:pt x="20265" y="13557"/>
                  </a:cubicBezTo>
                  <a:cubicBezTo>
                    <a:pt x="20505" y="13391"/>
                    <a:pt x="20729" y="13200"/>
                    <a:pt x="20956" y="13007"/>
                  </a:cubicBezTo>
                  <a:cubicBezTo>
                    <a:pt x="21852" y="12229"/>
                    <a:pt x="22625" y="11290"/>
                    <a:pt x="23343" y="10293"/>
                  </a:cubicBezTo>
                  <a:cubicBezTo>
                    <a:pt x="24051" y="9287"/>
                    <a:pt x="24697" y="8208"/>
                    <a:pt x="25309" y="7094"/>
                  </a:cubicBezTo>
                  <a:cubicBezTo>
                    <a:pt x="25929" y="5989"/>
                    <a:pt x="26562" y="4865"/>
                    <a:pt x="27341" y="3825"/>
                  </a:cubicBezTo>
                  <a:cubicBezTo>
                    <a:pt x="28109" y="2790"/>
                    <a:pt x="29041" y="1828"/>
                    <a:pt x="30186" y="1177"/>
                  </a:cubicBezTo>
                  <a:cubicBezTo>
                    <a:pt x="30754" y="854"/>
                    <a:pt x="31370" y="622"/>
                    <a:pt x="32004" y="487"/>
                  </a:cubicBezTo>
                  <a:cubicBezTo>
                    <a:pt x="32439" y="396"/>
                    <a:pt x="32886" y="349"/>
                    <a:pt x="33328" y="349"/>
                  </a:cubicBezTo>
                  <a:cubicBezTo>
                    <a:pt x="33526" y="349"/>
                    <a:pt x="33723" y="358"/>
                    <a:pt x="33918" y="377"/>
                  </a:cubicBezTo>
                  <a:cubicBezTo>
                    <a:pt x="34551" y="438"/>
                    <a:pt x="35163" y="622"/>
                    <a:pt x="35719" y="906"/>
                  </a:cubicBezTo>
                  <a:cubicBezTo>
                    <a:pt x="36278" y="1185"/>
                    <a:pt x="36780" y="1566"/>
                    <a:pt x="37234" y="1990"/>
                  </a:cubicBezTo>
                  <a:cubicBezTo>
                    <a:pt x="38139" y="2851"/>
                    <a:pt x="38847" y="3873"/>
                    <a:pt x="39495" y="4900"/>
                  </a:cubicBezTo>
                  <a:cubicBezTo>
                    <a:pt x="40136" y="5931"/>
                    <a:pt x="40713" y="6980"/>
                    <a:pt x="41334" y="7976"/>
                  </a:cubicBezTo>
                  <a:cubicBezTo>
                    <a:pt x="41972" y="8956"/>
                    <a:pt x="42527" y="9934"/>
                    <a:pt x="43065" y="10905"/>
                  </a:cubicBezTo>
                  <a:cubicBezTo>
                    <a:pt x="43331" y="11385"/>
                    <a:pt x="43611" y="11862"/>
                    <a:pt x="43921" y="12312"/>
                  </a:cubicBezTo>
                  <a:cubicBezTo>
                    <a:pt x="44231" y="12762"/>
                    <a:pt x="44608" y="13168"/>
                    <a:pt x="45044" y="13483"/>
                  </a:cubicBezTo>
                  <a:cubicBezTo>
                    <a:pt x="45481" y="13797"/>
                    <a:pt x="45984" y="14007"/>
                    <a:pt x="46482" y="14117"/>
                  </a:cubicBezTo>
                  <a:cubicBezTo>
                    <a:pt x="46984" y="14243"/>
                    <a:pt x="47482" y="14279"/>
                    <a:pt x="47972" y="14301"/>
                  </a:cubicBezTo>
                  <a:cubicBezTo>
                    <a:pt x="48081" y="14306"/>
                    <a:pt x="48190" y="14309"/>
                    <a:pt x="48298" y="14309"/>
                  </a:cubicBezTo>
                  <a:cubicBezTo>
                    <a:pt x="49159" y="14309"/>
                    <a:pt x="49997" y="14144"/>
                    <a:pt x="50734" y="13837"/>
                  </a:cubicBezTo>
                  <a:cubicBezTo>
                    <a:pt x="51153" y="13666"/>
                    <a:pt x="51534" y="13444"/>
                    <a:pt x="51888" y="13208"/>
                  </a:cubicBezTo>
                  <a:cubicBezTo>
                    <a:pt x="52233" y="12958"/>
                    <a:pt x="52561" y="12696"/>
                    <a:pt x="52845" y="12417"/>
                  </a:cubicBezTo>
                  <a:cubicBezTo>
                    <a:pt x="53430" y="11857"/>
                    <a:pt x="53898" y="11263"/>
                    <a:pt x="54322" y="10703"/>
                  </a:cubicBezTo>
                  <a:cubicBezTo>
                    <a:pt x="55157" y="9572"/>
                    <a:pt x="55825" y="8567"/>
                    <a:pt x="56494" y="7845"/>
                  </a:cubicBezTo>
                  <a:cubicBezTo>
                    <a:pt x="57150" y="7120"/>
                    <a:pt x="57801" y="6697"/>
                    <a:pt x="58273" y="6495"/>
                  </a:cubicBezTo>
                  <a:cubicBezTo>
                    <a:pt x="58509" y="6399"/>
                    <a:pt x="58697" y="6334"/>
                    <a:pt x="58828" y="6308"/>
                  </a:cubicBezTo>
                  <a:cubicBezTo>
                    <a:pt x="58955" y="6272"/>
                    <a:pt x="59020" y="6251"/>
                    <a:pt x="59020" y="6242"/>
                  </a:cubicBezTo>
                  <a:cubicBezTo>
                    <a:pt x="59019" y="6241"/>
                    <a:pt x="59017" y="6241"/>
                    <a:pt x="59013" y="6241"/>
                  </a:cubicBezTo>
                  <a:cubicBezTo>
                    <a:pt x="58993" y="6241"/>
                    <a:pt x="58929" y="6250"/>
                    <a:pt x="58819" y="6272"/>
                  </a:cubicBezTo>
                  <a:cubicBezTo>
                    <a:pt x="58683" y="6290"/>
                    <a:pt x="58491" y="6342"/>
                    <a:pt x="58247" y="6429"/>
                  </a:cubicBezTo>
                  <a:cubicBezTo>
                    <a:pt x="57757" y="6613"/>
                    <a:pt x="57075" y="7028"/>
                    <a:pt x="56393" y="7754"/>
                  </a:cubicBezTo>
                  <a:cubicBezTo>
                    <a:pt x="55699" y="8470"/>
                    <a:pt x="55012" y="9476"/>
                    <a:pt x="54165" y="10586"/>
                  </a:cubicBezTo>
                  <a:cubicBezTo>
                    <a:pt x="53737" y="11136"/>
                    <a:pt x="53269" y="11718"/>
                    <a:pt x="52692" y="12256"/>
                  </a:cubicBezTo>
                  <a:cubicBezTo>
                    <a:pt x="52408" y="12526"/>
                    <a:pt x="52089" y="12775"/>
                    <a:pt x="51752" y="13011"/>
                  </a:cubicBezTo>
                  <a:cubicBezTo>
                    <a:pt x="51407" y="13238"/>
                    <a:pt x="51040" y="13448"/>
                    <a:pt x="50638" y="13610"/>
                  </a:cubicBezTo>
                  <a:cubicBezTo>
                    <a:pt x="49935" y="13890"/>
                    <a:pt x="49147" y="14042"/>
                    <a:pt x="48323" y="14042"/>
                  </a:cubicBezTo>
                  <a:cubicBezTo>
                    <a:pt x="48210" y="14042"/>
                    <a:pt x="48095" y="14039"/>
                    <a:pt x="47981" y="14033"/>
                  </a:cubicBezTo>
                  <a:cubicBezTo>
                    <a:pt x="47509" y="14007"/>
                    <a:pt x="47024" y="13968"/>
                    <a:pt x="46552" y="13841"/>
                  </a:cubicBezTo>
                  <a:cubicBezTo>
                    <a:pt x="46076" y="13737"/>
                    <a:pt x="45617" y="13540"/>
                    <a:pt x="45215" y="13247"/>
                  </a:cubicBezTo>
                  <a:cubicBezTo>
                    <a:pt x="44393" y="12666"/>
                    <a:pt x="43868" y="11709"/>
                    <a:pt x="43331" y="10752"/>
                  </a:cubicBezTo>
                  <a:cubicBezTo>
                    <a:pt x="42807" y="9786"/>
                    <a:pt x="42238" y="8785"/>
                    <a:pt x="41609" y="7802"/>
                  </a:cubicBezTo>
                  <a:cubicBezTo>
                    <a:pt x="40998" y="6818"/>
                    <a:pt x="40425" y="5765"/>
                    <a:pt x="39778" y="4725"/>
                  </a:cubicBezTo>
                  <a:cubicBezTo>
                    <a:pt x="39127" y="3686"/>
                    <a:pt x="38410" y="2637"/>
                    <a:pt x="37470" y="1741"/>
                  </a:cubicBezTo>
                  <a:cubicBezTo>
                    <a:pt x="36998" y="1299"/>
                    <a:pt x="36470" y="897"/>
                    <a:pt x="35876" y="596"/>
                  </a:cubicBezTo>
                  <a:cubicBezTo>
                    <a:pt x="35281" y="294"/>
                    <a:pt x="34630" y="93"/>
                    <a:pt x="33953" y="31"/>
                  </a:cubicBezTo>
                  <a:cubicBezTo>
                    <a:pt x="33740" y="11"/>
                    <a:pt x="33527" y="1"/>
                    <a:pt x="3331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50;p26">
              <a:extLst>
                <a:ext uri="{FF2B5EF4-FFF2-40B4-BE49-F238E27FC236}">
                  <a16:creationId xmlns:a16="http://schemas.microsoft.com/office/drawing/2014/main" id="{AB60CA18-0C92-25F7-5B77-925776B9C1EE}"/>
                </a:ext>
              </a:extLst>
            </p:cNvPr>
            <p:cNvSpPr/>
            <p:nvPr/>
          </p:nvSpPr>
          <p:spPr>
            <a:xfrm>
              <a:off x="5106104" y="1442255"/>
              <a:ext cx="527304" cy="29395"/>
            </a:xfrm>
            <a:custGeom>
              <a:avLst/>
              <a:gdLst/>
              <a:ahLst/>
              <a:cxnLst/>
              <a:rect l="l" t="t" r="r" b="b"/>
              <a:pathLst>
                <a:path w="12019" h="670" extrusionOk="0">
                  <a:moveTo>
                    <a:pt x="0" y="1"/>
                  </a:moveTo>
                  <a:lnTo>
                    <a:pt x="0" y="669"/>
                  </a:lnTo>
                  <a:lnTo>
                    <a:pt x="12019" y="669"/>
                  </a:lnTo>
                  <a:lnTo>
                    <a:pt x="1201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51;p26">
              <a:extLst>
                <a:ext uri="{FF2B5EF4-FFF2-40B4-BE49-F238E27FC236}">
                  <a16:creationId xmlns:a16="http://schemas.microsoft.com/office/drawing/2014/main" id="{3BB7722D-EFD1-932A-1E8B-595786F00569}"/>
                </a:ext>
              </a:extLst>
            </p:cNvPr>
            <p:cNvSpPr/>
            <p:nvPr/>
          </p:nvSpPr>
          <p:spPr>
            <a:xfrm>
              <a:off x="5106104" y="1510870"/>
              <a:ext cx="260603" cy="29395"/>
            </a:xfrm>
            <a:custGeom>
              <a:avLst/>
              <a:gdLst/>
              <a:ahLst/>
              <a:cxnLst/>
              <a:rect l="l" t="t" r="r" b="b"/>
              <a:pathLst>
                <a:path w="5940" h="670" extrusionOk="0">
                  <a:moveTo>
                    <a:pt x="0" y="1"/>
                  </a:moveTo>
                  <a:lnTo>
                    <a:pt x="0" y="670"/>
                  </a:lnTo>
                  <a:lnTo>
                    <a:pt x="5940" y="670"/>
                  </a:lnTo>
                  <a:lnTo>
                    <a:pt x="594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52;p26">
              <a:extLst>
                <a:ext uri="{FF2B5EF4-FFF2-40B4-BE49-F238E27FC236}">
                  <a16:creationId xmlns:a16="http://schemas.microsoft.com/office/drawing/2014/main" id="{5BB452F6-E882-F40C-ADA8-31C9448E7DD4}"/>
                </a:ext>
              </a:extLst>
            </p:cNvPr>
            <p:cNvSpPr/>
            <p:nvPr/>
          </p:nvSpPr>
          <p:spPr>
            <a:xfrm>
              <a:off x="4741999" y="986350"/>
              <a:ext cx="3028454" cy="191920"/>
            </a:xfrm>
            <a:custGeom>
              <a:avLst/>
              <a:gdLst/>
              <a:ahLst/>
              <a:cxnLst/>
              <a:rect l="l" t="t" r="r" b="b"/>
              <a:pathLst>
                <a:path w="69001" h="4375" extrusionOk="0">
                  <a:moveTo>
                    <a:pt x="79" y="0"/>
                  </a:moveTo>
                  <a:cubicBezTo>
                    <a:pt x="35" y="0"/>
                    <a:pt x="1" y="36"/>
                    <a:pt x="1" y="79"/>
                  </a:cubicBezTo>
                  <a:lnTo>
                    <a:pt x="1" y="4375"/>
                  </a:lnTo>
                  <a:lnTo>
                    <a:pt x="69000" y="4375"/>
                  </a:lnTo>
                  <a:lnTo>
                    <a:pt x="69000" y="79"/>
                  </a:lnTo>
                  <a:cubicBezTo>
                    <a:pt x="69000" y="36"/>
                    <a:pt x="68966" y="0"/>
                    <a:pt x="6892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53;p26">
              <a:extLst>
                <a:ext uri="{FF2B5EF4-FFF2-40B4-BE49-F238E27FC236}">
                  <a16:creationId xmlns:a16="http://schemas.microsoft.com/office/drawing/2014/main" id="{A90F20EE-F143-4A54-4B00-42771176D673}"/>
                </a:ext>
              </a:extLst>
            </p:cNvPr>
            <p:cNvSpPr/>
            <p:nvPr/>
          </p:nvSpPr>
          <p:spPr>
            <a:xfrm>
              <a:off x="4857439" y="1065308"/>
              <a:ext cx="41460" cy="41284"/>
            </a:xfrm>
            <a:custGeom>
              <a:avLst/>
              <a:gdLst/>
              <a:ahLst/>
              <a:cxnLst/>
              <a:rect l="l" t="t" r="r" b="b"/>
              <a:pathLst>
                <a:path w="945" h="941" extrusionOk="0">
                  <a:moveTo>
                    <a:pt x="472" y="1"/>
                  </a:moveTo>
                  <a:cubicBezTo>
                    <a:pt x="214" y="1"/>
                    <a:pt x="0" y="211"/>
                    <a:pt x="0" y="473"/>
                  </a:cubicBezTo>
                  <a:cubicBezTo>
                    <a:pt x="0" y="731"/>
                    <a:pt x="214" y="941"/>
                    <a:pt x="472" y="941"/>
                  </a:cubicBezTo>
                  <a:cubicBezTo>
                    <a:pt x="734" y="941"/>
                    <a:pt x="944" y="731"/>
                    <a:pt x="944" y="473"/>
                  </a:cubicBezTo>
                  <a:cubicBezTo>
                    <a:pt x="944" y="211"/>
                    <a:pt x="734" y="1"/>
                    <a:pt x="472"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54;p26">
              <a:extLst>
                <a:ext uri="{FF2B5EF4-FFF2-40B4-BE49-F238E27FC236}">
                  <a16:creationId xmlns:a16="http://schemas.microsoft.com/office/drawing/2014/main" id="{F201CF17-E3D0-00CD-3550-F6DD5A7CDD03}"/>
                </a:ext>
              </a:extLst>
            </p:cNvPr>
            <p:cNvSpPr/>
            <p:nvPr/>
          </p:nvSpPr>
          <p:spPr>
            <a:xfrm>
              <a:off x="4947727" y="1065308"/>
              <a:ext cx="41240" cy="41284"/>
            </a:xfrm>
            <a:custGeom>
              <a:avLst/>
              <a:gdLst/>
              <a:ahLst/>
              <a:cxnLst/>
              <a:rect l="l" t="t" r="r" b="b"/>
              <a:pathLst>
                <a:path w="940" h="941" extrusionOk="0">
                  <a:moveTo>
                    <a:pt x="468" y="1"/>
                  </a:moveTo>
                  <a:cubicBezTo>
                    <a:pt x="211" y="1"/>
                    <a:pt x="1" y="211"/>
                    <a:pt x="1" y="473"/>
                  </a:cubicBezTo>
                  <a:cubicBezTo>
                    <a:pt x="1" y="731"/>
                    <a:pt x="211" y="941"/>
                    <a:pt x="468" y="941"/>
                  </a:cubicBezTo>
                  <a:cubicBezTo>
                    <a:pt x="730" y="941"/>
                    <a:pt x="940" y="731"/>
                    <a:pt x="940" y="473"/>
                  </a:cubicBezTo>
                  <a:cubicBezTo>
                    <a:pt x="940" y="211"/>
                    <a:pt x="730" y="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55;p26">
              <a:extLst>
                <a:ext uri="{FF2B5EF4-FFF2-40B4-BE49-F238E27FC236}">
                  <a16:creationId xmlns:a16="http://schemas.microsoft.com/office/drawing/2014/main" id="{9B5B05C4-AF9A-6932-85A7-A361AC355520}"/>
                </a:ext>
              </a:extLst>
            </p:cNvPr>
            <p:cNvSpPr/>
            <p:nvPr/>
          </p:nvSpPr>
          <p:spPr>
            <a:xfrm>
              <a:off x="5037840" y="1065308"/>
              <a:ext cx="41284" cy="41284"/>
            </a:xfrm>
            <a:custGeom>
              <a:avLst/>
              <a:gdLst/>
              <a:ahLst/>
              <a:cxnLst/>
              <a:rect l="l" t="t" r="r" b="b"/>
              <a:pathLst>
                <a:path w="941" h="941" extrusionOk="0">
                  <a:moveTo>
                    <a:pt x="468" y="1"/>
                  </a:moveTo>
                  <a:cubicBezTo>
                    <a:pt x="210" y="1"/>
                    <a:pt x="1" y="211"/>
                    <a:pt x="1" y="473"/>
                  </a:cubicBezTo>
                  <a:cubicBezTo>
                    <a:pt x="1" y="731"/>
                    <a:pt x="210" y="941"/>
                    <a:pt x="468" y="941"/>
                  </a:cubicBezTo>
                  <a:cubicBezTo>
                    <a:pt x="731" y="941"/>
                    <a:pt x="940" y="731"/>
                    <a:pt x="940" y="473"/>
                  </a:cubicBezTo>
                  <a:cubicBezTo>
                    <a:pt x="940" y="211"/>
                    <a:pt x="731" y="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56;p26">
              <a:extLst>
                <a:ext uri="{FF2B5EF4-FFF2-40B4-BE49-F238E27FC236}">
                  <a16:creationId xmlns:a16="http://schemas.microsoft.com/office/drawing/2014/main" id="{6D9678BD-5528-30E5-E726-C6143B7D8F31}"/>
                </a:ext>
              </a:extLst>
            </p:cNvPr>
            <p:cNvSpPr/>
            <p:nvPr/>
          </p:nvSpPr>
          <p:spPr>
            <a:xfrm>
              <a:off x="5988347" y="1835302"/>
              <a:ext cx="75197" cy="75197"/>
            </a:xfrm>
            <a:custGeom>
              <a:avLst/>
              <a:gdLst/>
              <a:ahLst/>
              <a:cxnLst/>
              <a:rect l="l" t="t" r="r" b="b"/>
              <a:pathLst>
                <a:path w="1714" h="1714" extrusionOk="0">
                  <a:moveTo>
                    <a:pt x="857" y="57"/>
                  </a:moveTo>
                  <a:cubicBezTo>
                    <a:pt x="1299" y="57"/>
                    <a:pt x="1662" y="415"/>
                    <a:pt x="1662" y="857"/>
                  </a:cubicBezTo>
                  <a:cubicBezTo>
                    <a:pt x="1662" y="1299"/>
                    <a:pt x="1299" y="1661"/>
                    <a:pt x="857" y="1661"/>
                  </a:cubicBezTo>
                  <a:cubicBezTo>
                    <a:pt x="415" y="1661"/>
                    <a:pt x="57" y="1299"/>
                    <a:pt x="57" y="857"/>
                  </a:cubicBezTo>
                  <a:cubicBezTo>
                    <a:pt x="57" y="415"/>
                    <a:pt x="415" y="57"/>
                    <a:pt x="857" y="57"/>
                  </a:cubicBezTo>
                  <a:close/>
                  <a:moveTo>
                    <a:pt x="857" y="0"/>
                  </a:moveTo>
                  <a:cubicBezTo>
                    <a:pt x="385" y="0"/>
                    <a:pt x="0" y="385"/>
                    <a:pt x="0" y="857"/>
                  </a:cubicBezTo>
                  <a:cubicBezTo>
                    <a:pt x="0" y="1333"/>
                    <a:pt x="385" y="1714"/>
                    <a:pt x="857" y="1714"/>
                  </a:cubicBezTo>
                  <a:cubicBezTo>
                    <a:pt x="1329" y="1714"/>
                    <a:pt x="1714" y="1333"/>
                    <a:pt x="1714" y="857"/>
                  </a:cubicBezTo>
                  <a:cubicBezTo>
                    <a:pt x="1714" y="385"/>
                    <a:pt x="1329" y="0"/>
                    <a:pt x="8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167;p26">
            <a:extLst>
              <a:ext uri="{FF2B5EF4-FFF2-40B4-BE49-F238E27FC236}">
                <a16:creationId xmlns:a16="http://schemas.microsoft.com/office/drawing/2014/main" id="{6E097F60-9A1A-C149-6DB8-9A56A6C1913C}"/>
              </a:ext>
            </a:extLst>
          </p:cNvPr>
          <p:cNvGrpSpPr/>
          <p:nvPr/>
        </p:nvGrpSpPr>
        <p:grpSpPr>
          <a:xfrm>
            <a:off x="6832233" y="3973585"/>
            <a:ext cx="203088" cy="412126"/>
            <a:chOff x="7764635" y="2404362"/>
            <a:chExt cx="353565" cy="717489"/>
          </a:xfrm>
        </p:grpSpPr>
        <p:sp>
          <p:nvSpPr>
            <p:cNvPr id="261" name="Google Shape;168;p26">
              <a:extLst>
                <a:ext uri="{FF2B5EF4-FFF2-40B4-BE49-F238E27FC236}">
                  <a16:creationId xmlns:a16="http://schemas.microsoft.com/office/drawing/2014/main" id="{966B8D18-D912-8242-7B91-695571C04B95}"/>
                </a:ext>
              </a:extLst>
            </p:cNvPr>
            <p:cNvSpPr/>
            <p:nvPr/>
          </p:nvSpPr>
          <p:spPr>
            <a:xfrm>
              <a:off x="7764635" y="2517069"/>
              <a:ext cx="238359" cy="604782"/>
            </a:xfrm>
            <a:custGeom>
              <a:avLst/>
              <a:gdLst/>
              <a:ahLst/>
              <a:cxnLst/>
              <a:rect l="l" t="t" r="r" b="b"/>
              <a:pathLst>
                <a:path w="5433" h="13785" extrusionOk="0">
                  <a:moveTo>
                    <a:pt x="1893" y="1"/>
                  </a:moveTo>
                  <a:lnTo>
                    <a:pt x="1875" y="9077"/>
                  </a:lnTo>
                  <a:lnTo>
                    <a:pt x="1" y="9073"/>
                  </a:lnTo>
                  <a:lnTo>
                    <a:pt x="1351" y="11429"/>
                  </a:lnTo>
                  <a:lnTo>
                    <a:pt x="2706" y="13784"/>
                  </a:lnTo>
                  <a:lnTo>
                    <a:pt x="4069" y="11433"/>
                  </a:lnTo>
                  <a:lnTo>
                    <a:pt x="5433" y="9081"/>
                  </a:lnTo>
                  <a:lnTo>
                    <a:pt x="3553" y="9081"/>
                  </a:lnTo>
                  <a:lnTo>
                    <a:pt x="357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69;p26">
              <a:extLst>
                <a:ext uri="{FF2B5EF4-FFF2-40B4-BE49-F238E27FC236}">
                  <a16:creationId xmlns:a16="http://schemas.microsoft.com/office/drawing/2014/main" id="{3EABC8DD-EC6B-C0B8-9F30-6D7784CA1993}"/>
                </a:ext>
              </a:extLst>
            </p:cNvPr>
            <p:cNvSpPr/>
            <p:nvPr/>
          </p:nvSpPr>
          <p:spPr>
            <a:xfrm>
              <a:off x="7976141" y="2404362"/>
              <a:ext cx="142059" cy="360456"/>
            </a:xfrm>
            <a:custGeom>
              <a:avLst/>
              <a:gdLst/>
              <a:ahLst/>
              <a:cxnLst/>
              <a:rect l="l" t="t" r="r" b="b"/>
              <a:pathLst>
                <a:path w="3238" h="8216" extrusionOk="0">
                  <a:moveTo>
                    <a:pt x="1128" y="0"/>
                  </a:moveTo>
                  <a:lnTo>
                    <a:pt x="1118" y="5410"/>
                  </a:lnTo>
                  <a:lnTo>
                    <a:pt x="0" y="5410"/>
                  </a:lnTo>
                  <a:lnTo>
                    <a:pt x="804" y="6813"/>
                  </a:lnTo>
                  <a:lnTo>
                    <a:pt x="1612" y="8216"/>
                  </a:lnTo>
                  <a:lnTo>
                    <a:pt x="2425" y="6817"/>
                  </a:lnTo>
                  <a:lnTo>
                    <a:pt x="3238" y="5414"/>
                  </a:lnTo>
                  <a:lnTo>
                    <a:pt x="2120" y="5414"/>
                  </a:lnTo>
                  <a:lnTo>
                    <a:pt x="212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180;p26">
            <a:extLst>
              <a:ext uri="{FF2B5EF4-FFF2-40B4-BE49-F238E27FC236}">
                <a16:creationId xmlns:a16="http://schemas.microsoft.com/office/drawing/2014/main" id="{300225F7-8CC1-1E34-2045-838AF1E5CE68}"/>
              </a:ext>
            </a:extLst>
          </p:cNvPr>
          <p:cNvGrpSpPr/>
          <p:nvPr/>
        </p:nvGrpSpPr>
        <p:grpSpPr>
          <a:xfrm>
            <a:off x="5599645" y="3931764"/>
            <a:ext cx="576962" cy="773332"/>
            <a:chOff x="3429656" y="3785314"/>
            <a:chExt cx="576962" cy="773332"/>
          </a:xfrm>
          <a:solidFill>
            <a:schemeClr val="tx1"/>
          </a:solidFill>
        </p:grpSpPr>
        <p:sp>
          <p:nvSpPr>
            <p:cNvPr id="271" name="Google Shape;181;p26">
              <a:extLst>
                <a:ext uri="{FF2B5EF4-FFF2-40B4-BE49-F238E27FC236}">
                  <a16:creationId xmlns:a16="http://schemas.microsoft.com/office/drawing/2014/main" id="{090BADF5-3EAA-159E-DA19-D5E5B1E9A504}"/>
                </a:ext>
              </a:extLst>
            </p:cNvPr>
            <p:cNvSpPr/>
            <p:nvPr/>
          </p:nvSpPr>
          <p:spPr>
            <a:xfrm>
              <a:off x="3429656" y="4237325"/>
              <a:ext cx="230725" cy="140304"/>
            </a:xfrm>
            <a:custGeom>
              <a:avLst/>
              <a:gdLst/>
              <a:ahLst/>
              <a:cxnLst/>
              <a:rect l="l" t="t" r="r" b="b"/>
              <a:pathLst>
                <a:path w="5259" h="3198" extrusionOk="0">
                  <a:moveTo>
                    <a:pt x="2536" y="0"/>
                  </a:moveTo>
                  <a:cubicBezTo>
                    <a:pt x="2246" y="0"/>
                    <a:pt x="1955" y="26"/>
                    <a:pt x="1670" y="73"/>
                  </a:cubicBezTo>
                  <a:cubicBezTo>
                    <a:pt x="1198" y="151"/>
                    <a:pt x="704" y="291"/>
                    <a:pt x="381" y="645"/>
                  </a:cubicBezTo>
                  <a:cubicBezTo>
                    <a:pt x="63" y="1004"/>
                    <a:pt x="1" y="1628"/>
                    <a:pt x="368" y="1930"/>
                  </a:cubicBezTo>
                  <a:cubicBezTo>
                    <a:pt x="577" y="2103"/>
                    <a:pt x="860" y="2136"/>
                    <a:pt x="1128" y="2136"/>
                  </a:cubicBezTo>
                  <a:cubicBezTo>
                    <a:pt x="1146" y="2136"/>
                    <a:pt x="1163" y="2136"/>
                    <a:pt x="1181" y="2136"/>
                  </a:cubicBezTo>
                  <a:cubicBezTo>
                    <a:pt x="1442" y="2134"/>
                    <a:pt x="1713" y="2116"/>
                    <a:pt x="1979" y="2116"/>
                  </a:cubicBezTo>
                  <a:cubicBezTo>
                    <a:pt x="2417" y="2116"/>
                    <a:pt x="2840" y="2166"/>
                    <a:pt x="3183" y="2424"/>
                  </a:cubicBezTo>
                  <a:cubicBezTo>
                    <a:pt x="3497" y="2660"/>
                    <a:pt x="3707" y="3054"/>
                    <a:pt x="4083" y="3167"/>
                  </a:cubicBezTo>
                  <a:cubicBezTo>
                    <a:pt x="4150" y="3188"/>
                    <a:pt x="4219" y="3197"/>
                    <a:pt x="4288" y="3197"/>
                  </a:cubicBezTo>
                  <a:cubicBezTo>
                    <a:pt x="4595" y="3197"/>
                    <a:pt x="4900" y="3005"/>
                    <a:pt x="5057" y="2735"/>
                  </a:cubicBezTo>
                  <a:cubicBezTo>
                    <a:pt x="5254" y="2402"/>
                    <a:pt x="5258" y="1987"/>
                    <a:pt x="5166" y="1616"/>
                  </a:cubicBezTo>
                  <a:cubicBezTo>
                    <a:pt x="5166" y="1616"/>
                    <a:pt x="5075" y="803"/>
                    <a:pt x="4275" y="387"/>
                  </a:cubicBezTo>
                  <a:cubicBezTo>
                    <a:pt x="3740" y="113"/>
                    <a:pt x="3140" y="0"/>
                    <a:pt x="2536" y="0"/>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82;p26">
              <a:extLst>
                <a:ext uri="{FF2B5EF4-FFF2-40B4-BE49-F238E27FC236}">
                  <a16:creationId xmlns:a16="http://schemas.microsoft.com/office/drawing/2014/main" id="{BDBB3BE6-424E-51AC-9DFA-4B7E16AE7616}"/>
                </a:ext>
              </a:extLst>
            </p:cNvPr>
            <p:cNvSpPr/>
            <p:nvPr/>
          </p:nvSpPr>
          <p:spPr>
            <a:xfrm>
              <a:off x="3554866" y="3785314"/>
              <a:ext cx="162065" cy="334616"/>
            </a:xfrm>
            <a:custGeom>
              <a:avLst/>
              <a:gdLst/>
              <a:ahLst/>
              <a:cxnLst/>
              <a:rect l="l" t="t" r="r" b="b"/>
              <a:pathLst>
                <a:path w="3694" h="7627" extrusionOk="0">
                  <a:moveTo>
                    <a:pt x="1509" y="1"/>
                  </a:moveTo>
                  <a:cubicBezTo>
                    <a:pt x="1180" y="1"/>
                    <a:pt x="849" y="163"/>
                    <a:pt x="621" y="408"/>
                  </a:cubicBezTo>
                  <a:cubicBezTo>
                    <a:pt x="337" y="709"/>
                    <a:pt x="184" y="1111"/>
                    <a:pt x="97" y="1517"/>
                  </a:cubicBezTo>
                  <a:cubicBezTo>
                    <a:pt x="31" y="1846"/>
                    <a:pt x="0" y="2177"/>
                    <a:pt x="0" y="2509"/>
                  </a:cubicBezTo>
                  <a:cubicBezTo>
                    <a:pt x="0" y="3550"/>
                    <a:pt x="293" y="4599"/>
                    <a:pt x="582" y="5608"/>
                  </a:cubicBezTo>
                  <a:cubicBezTo>
                    <a:pt x="753" y="6194"/>
                    <a:pt x="936" y="6806"/>
                    <a:pt x="1373" y="7229"/>
                  </a:cubicBezTo>
                  <a:cubicBezTo>
                    <a:pt x="1609" y="7457"/>
                    <a:pt x="1993" y="7627"/>
                    <a:pt x="2374" y="7627"/>
                  </a:cubicBezTo>
                  <a:cubicBezTo>
                    <a:pt x="2697" y="7627"/>
                    <a:pt x="3012" y="7505"/>
                    <a:pt x="3235" y="7185"/>
                  </a:cubicBezTo>
                  <a:cubicBezTo>
                    <a:pt x="3611" y="6640"/>
                    <a:pt x="3693" y="5944"/>
                    <a:pt x="3693" y="5281"/>
                  </a:cubicBezTo>
                  <a:lnTo>
                    <a:pt x="3693" y="5250"/>
                  </a:lnTo>
                  <a:cubicBezTo>
                    <a:pt x="3689" y="3808"/>
                    <a:pt x="3357" y="2366"/>
                    <a:pt x="2727" y="1063"/>
                  </a:cubicBezTo>
                  <a:cubicBezTo>
                    <a:pt x="2518" y="622"/>
                    <a:pt x="2221" y="158"/>
                    <a:pt x="1745" y="32"/>
                  </a:cubicBezTo>
                  <a:cubicBezTo>
                    <a:pt x="1666" y="10"/>
                    <a:pt x="1587" y="1"/>
                    <a:pt x="1509" y="1"/>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83;p26">
              <a:extLst>
                <a:ext uri="{FF2B5EF4-FFF2-40B4-BE49-F238E27FC236}">
                  <a16:creationId xmlns:a16="http://schemas.microsoft.com/office/drawing/2014/main" id="{278191A4-F6E3-A4D1-A3DF-6A50BD5B97D5}"/>
                </a:ext>
              </a:extLst>
            </p:cNvPr>
            <p:cNvSpPr/>
            <p:nvPr/>
          </p:nvSpPr>
          <p:spPr>
            <a:xfrm>
              <a:off x="3727853" y="3883016"/>
              <a:ext cx="278766" cy="276572"/>
            </a:xfrm>
            <a:custGeom>
              <a:avLst/>
              <a:gdLst/>
              <a:ahLst/>
              <a:cxnLst/>
              <a:rect l="l" t="t" r="r" b="b"/>
              <a:pathLst>
                <a:path w="6354" h="6304" extrusionOk="0">
                  <a:moveTo>
                    <a:pt x="5006" y="0"/>
                  </a:moveTo>
                  <a:cubicBezTo>
                    <a:pt x="4686" y="0"/>
                    <a:pt x="4367" y="87"/>
                    <a:pt x="4064" y="195"/>
                  </a:cubicBezTo>
                  <a:cubicBezTo>
                    <a:pt x="3159" y="514"/>
                    <a:pt x="2320" y="1008"/>
                    <a:pt x="1604" y="1646"/>
                  </a:cubicBezTo>
                  <a:cubicBezTo>
                    <a:pt x="996" y="2188"/>
                    <a:pt x="467" y="2852"/>
                    <a:pt x="231" y="3635"/>
                  </a:cubicBezTo>
                  <a:cubicBezTo>
                    <a:pt x="0" y="4417"/>
                    <a:pt x="95" y="5331"/>
                    <a:pt x="624" y="5955"/>
                  </a:cubicBezTo>
                  <a:lnTo>
                    <a:pt x="555" y="5863"/>
                  </a:lnTo>
                  <a:lnTo>
                    <a:pt x="555" y="5863"/>
                  </a:lnTo>
                  <a:cubicBezTo>
                    <a:pt x="787" y="6167"/>
                    <a:pt x="1151" y="6303"/>
                    <a:pt x="1565" y="6303"/>
                  </a:cubicBezTo>
                  <a:cubicBezTo>
                    <a:pt x="1845" y="6303"/>
                    <a:pt x="2148" y="6241"/>
                    <a:pt x="2447" y="6126"/>
                  </a:cubicBezTo>
                  <a:cubicBezTo>
                    <a:pt x="3185" y="5846"/>
                    <a:pt x="3740" y="5230"/>
                    <a:pt x="4222" y="4605"/>
                  </a:cubicBezTo>
                  <a:cubicBezTo>
                    <a:pt x="4825" y="3831"/>
                    <a:pt x="5366" y="3009"/>
                    <a:pt x="5838" y="2148"/>
                  </a:cubicBezTo>
                  <a:cubicBezTo>
                    <a:pt x="6104" y="1660"/>
                    <a:pt x="6354" y="1061"/>
                    <a:pt x="6096" y="567"/>
                  </a:cubicBezTo>
                  <a:cubicBezTo>
                    <a:pt x="5921" y="234"/>
                    <a:pt x="5541" y="42"/>
                    <a:pt x="5166" y="8"/>
                  </a:cubicBezTo>
                  <a:cubicBezTo>
                    <a:pt x="5112" y="3"/>
                    <a:pt x="5059" y="0"/>
                    <a:pt x="5006" y="0"/>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4;p26">
              <a:extLst>
                <a:ext uri="{FF2B5EF4-FFF2-40B4-BE49-F238E27FC236}">
                  <a16:creationId xmlns:a16="http://schemas.microsoft.com/office/drawing/2014/main" id="{4305AED3-D541-D9C8-DE3A-CFC28B0A5E9A}"/>
                </a:ext>
              </a:extLst>
            </p:cNvPr>
            <p:cNvSpPr/>
            <p:nvPr/>
          </p:nvSpPr>
          <p:spPr>
            <a:xfrm>
              <a:off x="3539555" y="4279398"/>
              <a:ext cx="159169" cy="279248"/>
            </a:xfrm>
            <a:custGeom>
              <a:avLst/>
              <a:gdLst/>
              <a:ahLst/>
              <a:cxnLst/>
              <a:rect l="l" t="t" r="r" b="b"/>
              <a:pathLst>
                <a:path w="3628" h="6365" extrusionOk="0">
                  <a:moveTo>
                    <a:pt x="125" y="1"/>
                  </a:moveTo>
                  <a:cubicBezTo>
                    <a:pt x="44" y="1"/>
                    <a:pt x="0" y="4"/>
                    <a:pt x="0" y="9"/>
                  </a:cubicBezTo>
                  <a:cubicBezTo>
                    <a:pt x="0" y="19"/>
                    <a:pt x="114" y="36"/>
                    <a:pt x="315" y="54"/>
                  </a:cubicBezTo>
                  <a:cubicBezTo>
                    <a:pt x="511" y="84"/>
                    <a:pt x="799" y="145"/>
                    <a:pt x="1124" y="307"/>
                  </a:cubicBezTo>
                  <a:cubicBezTo>
                    <a:pt x="1442" y="459"/>
                    <a:pt x="1787" y="731"/>
                    <a:pt x="2080" y="1102"/>
                  </a:cubicBezTo>
                  <a:cubicBezTo>
                    <a:pt x="2378" y="1474"/>
                    <a:pt x="2631" y="1937"/>
                    <a:pt x="2840" y="2448"/>
                  </a:cubicBezTo>
                  <a:cubicBezTo>
                    <a:pt x="3042" y="2960"/>
                    <a:pt x="3199" y="3466"/>
                    <a:pt x="3300" y="3934"/>
                  </a:cubicBezTo>
                  <a:cubicBezTo>
                    <a:pt x="3395" y="4402"/>
                    <a:pt x="3453" y="4830"/>
                    <a:pt x="3492" y="5193"/>
                  </a:cubicBezTo>
                  <a:cubicBezTo>
                    <a:pt x="3522" y="5534"/>
                    <a:pt x="3553" y="5822"/>
                    <a:pt x="3575" y="6050"/>
                  </a:cubicBezTo>
                  <a:cubicBezTo>
                    <a:pt x="3592" y="6254"/>
                    <a:pt x="3610" y="6364"/>
                    <a:pt x="3619" y="6364"/>
                  </a:cubicBezTo>
                  <a:cubicBezTo>
                    <a:pt x="3627" y="6364"/>
                    <a:pt x="3627" y="6250"/>
                    <a:pt x="3623" y="6044"/>
                  </a:cubicBezTo>
                  <a:cubicBezTo>
                    <a:pt x="3619" y="5844"/>
                    <a:pt x="3610" y="5546"/>
                    <a:pt x="3584" y="5184"/>
                  </a:cubicBezTo>
                  <a:cubicBezTo>
                    <a:pt x="3553" y="4822"/>
                    <a:pt x="3510" y="4384"/>
                    <a:pt x="3413" y="3908"/>
                  </a:cubicBezTo>
                  <a:cubicBezTo>
                    <a:pt x="3317" y="3432"/>
                    <a:pt x="3165" y="2920"/>
                    <a:pt x="2959" y="2400"/>
                  </a:cubicBezTo>
                  <a:cubicBezTo>
                    <a:pt x="2749" y="1881"/>
                    <a:pt x="2487" y="1409"/>
                    <a:pt x="2172" y="1028"/>
                  </a:cubicBezTo>
                  <a:cubicBezTo>
                    <a:pt x="1866" y="648"/>
                    <a:pt x="1503" y="372"/>
                    <a:pt x="1162" y="223"/>
                  </a:cubicBezTo>
                  <a:cubicBezTo>
                    <a:pt x="826" y="71"/>
                    <a:pt x="525" y="19"/>
                    <a:pt x="319" y="5"/>
                  </a:cubicBezTo>
                  <a:cubicBezTo>
                    <a:pt x="241" y="2"/>
                    <a:pt x="176" y="1"/>
                    <a:pt x="125" y="1"/>
                  </a:cubicBezTo>
                  <a:close/>
                </a:path>
              </a:pathLst>
            </a:custGeom>
            <a:grp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5;p26">
              <a:extLst>
                <a:ext uri="{FF2B5EF4-FFF2-40B4-BE49-F238E27FC236}">
                  <a16:creationId xmlns:a16="http://schemas.microsoft.com/office/drawing/2014/main" id="{2BC53CBB-E9AC-5179-4CDF-DBEE0B8C15A3}"/>
                </a:ext>
              </a:extLst>
            </p:cNvPr>
            <p:cNvSpPr/>
            <p:nvPr/>
          </p:nvSpPr>
          <p:spPr>
            <a:xfrm>
              <a:off x="3625017" y="3907278"/>
              <a:ext cx="73881" cy="622375"/>
            </a:xfrm>
            <a:custGeom>
              <a:avLst/>
              <a:gdLst/>
              <a:ahLst/>
              <a:cxnLst/>
              <a:rect l="l" t="t" r="r" b="b"/>
              <a:pathLst>
                <a:path w="1684" h="14186" extrusionOk="0">
                  <a:moveTo>
                    <a:pt x="5" y="0"/>
                  </a:moveTo>
                  <a:lnTo>
                    <a:pt x="5" y="0"/>
                  </a:lnTo>
                  <a:cubicBezTo>
                    <a:pt x="1" y="0"/>
                    <a:pt x="10" y="53"/>
                    <a:pt x="31" y="145"/>
                  </a:cubicBezTo>
                  <a:cubicBezTo>
                    <a:pt x="53" y="250"/>
                    <a:pt x="89" y="385"/>
                    <a:pt x="128" y="551"/>
                  </a:cubicBezTo>
                  <a:cubicBezTo>
                    <a:pt x="172" y="726"/>
                    <a:pt x="220" y="940"/>
                    <a:pt x="277" y="1194"/>
                  </a:cubicBezTo>
                  <a:cubicBezTo>
                    <a:pt x="338" y="1442"/>
                    <a:pt x="398" y="1731"/>
                    <a:pt x="460" y="2045"/>
                  </a:cubicBezTo>
                  <a:cubicBezTo>
                    <a:pt x="723" y="3313"/>
                    <a:pt x="1011" y="5083"/>
                    <a:pt x="1225" y="7045"/>
                  </a:cubicBezTo>
                  <a:cubicBezTo>
                    <a:pt x="1443" y="9007"/>
                    <a:pt x="1552" y="10795"/>
                    <a:pt x="1584" y="12088"/>
                  </a:cubicBezTo>
                  <a:cubicBezTo>
                    <a:pt x="1605" y="12735"/>
                    <a:pt x="1605" y="13259"/>
                    <a:pt x="1605" y="13622"/>
                  </a:cubicBezTo>
                  <a:cubicBezTo>
                    <a:pt x="1605" y="13792"/>
                    <a:pt x="1600" y="13933"/>
                    <a:pt x="1600" y="14042"/>
                  </a:cubicBezTo>
                  <a:cubicBezTo>
                    <a:pt x="1605" y="14133"/>
                    <a:pt x="1605" y="14186"/>
                    <a:pt x="1610" y="14186"/>
                  </a:cubicBezTo>
                  <a:cubicBezTo>
                    <a:pt x="1614" y="14186"/>
                    <a:pt x="1622" y="14138"/>
                    <a:pt x="1627" y="14042"/>
                  </a:cubicBezTo>
                  <a:cubicBezTo>
                    <a:pt x="1636" y="13933"/>
                    <a:pt x="1644" y="13792"/>
                    <a:pt x="1653" y="13622"/>
                  </a:cubicBezTo>
                  <a:cubicBezTo>
                    <a:pt x="1671" y="13264"/>
                    <a:pt x="1683" y="12735"/>
                    <a:pt x="1675" y="12088"/>
                  </a:cubicBezTo>
                  <a:cubicBezTo>
                    <a:pt x="1667" y="10791"/>
                    <a:pt x="1570" y="8999"/>
                    <a:pt x="1356" y="7033"/>
                  </a:cubicBezTo>
                  <a:cubicBezTo>
                    <a:pt x="1138" y="5061"/>
                    <a:pt x="836" y="3296"/>
                    <a:pt x="552" y="2029"/>
                  </a:cubicBezTo>
                  <a:cubicBezTo>
                    <a:pt x="482" y="1710"/>
                    <a:pt x="412" y="1425"/>
                    <a:pt x="346" y="1176"/>
                  </a:cubicBezTo>
                  <a:cubicBezTo>
                    <a:pt x="285" y="927"/>
                    <a:pt x="229" y="713"/>
                    <a:pt x="176" y="538"/>
                  </a:cubicBezTo>
                  <a:cubicBezTo>
                    <a:pt x="128" y="377"/>
                    <a:pt x="89" y="241"/>
                    <a:pt x="53" y="136"/>
                  </a:cubicBezTo>
                  <a:cubicBezTo>
                    <a:pt x="27" y="48"/>
                    <a:pt x="10" y="0"/>
                    <a:pt x="5" y="0"/>
                  </a:cubicBezTo>
                  <a:close/>
                </a:path>
              </a:pathLst>
            </a:custGeom>
            <a:grp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6;p26">
              <a:extLst>
                <a:ext uri="{FF2B5EF4-FFF2-40B4-BE49-F238E27FC236}">
                  <a16:creationId xmlns:a16="http://schemas.microsoft.com/office/drawing/2014/main" id="{A495849C-5D35-E524-5747-C90D0B32C850}"/>
                </a:ext>
              </a:extLst>
            </p:cNvPr>
            <p:cNvSpPr/>
            <p:nvPr/>
          </p:nvSpPr>
          <p:spPr>
            <a:xfrm>
              <a:off x="3694861" y="3953650"/>
              <a:ext cx="204183" cy="424379"/>
            </a:xfrm>
            <a:custGeom>
              <a:avLst/>
              <a:gdLst/>
              <a:ahLst/>
              <a:cxnLst/>
              <a:rect l="l" t="t" r="r" b="b"/>
              <a:pathLst>
                <a:path w="4654" h="9673" extrusionOk="0">
                  <a:moveTo>
                    <a:pt x="4631" y="1"/>
                  </a:moveTo>
                  <a:cubicBezTo>
                    <a:pt x="4614" y="1"/>
                    <a:pt x="4485" y="84"/>
                    <a:pt x="4266" y="237"/>
                  </a:cubicBezTo>
                  <a:cubicBezTo>
                    <a:pt x="4204" y="276"/>
                    <a:pt x="4143" y="320"/>
                    <a:pt x="4073" y="368"/>
                  </a:cubicBezTo>
                  <a:cubicBezTo>
                    <a:pt x="4003" y="421"/>
                    <a:pt x="3937" y="486"/>
                    <a:pt x="3859" y="548"/>
                  </a:cubicBezTo>
                  <a:cubicBezTo>
                    <a:pt x="3715" y="683"/>
                    <a:pt x="3526" y="818"/>
                    <a:pt x="3365" y="1010"/>
                  </a:cubicBezTo>
                  <a:cubicBezTo>
                    <a:pt x="2657" y="1728"/>
                    <a:pt x="1848" y="2886"/>
                    <a:pt x="1250" y="4302"/>
                  </a:cubicBezTo>
                  <a:cubicBezTo>
                    <a:pt x="944" y="5005"/>
                    <a:pt x="704" y="5695"/>
                    <a:pt x="529" y="6337"/>
                  </a:cubicBezTo>
                  <a:cubicBezTo>
                    <a:pt x="345" y="6976"/>
                    <a:pt x="232" y="7561"/>
                    <a:pt x="149" y="8055"/>
                  </a:cubicBezTo>
                  <a:cubicBezTo>
                    <a:pt x="70" y="8554"/>
                    <a:pt x="30" y="8955"/>
                    <a:pt x="13" y="9240"/>
                  </a:cubicBezTo>
                  <a:cubicBezTo>
                    <a:pt x="4" y="9520"/>
                    <a:pt x="0" y="9673"/>
                    <a:pt x="8" y="9673"/>
                  </a:cubicBezTo>
                  <a:cubicBezTo>
                    <a:pt x="18" y="9673"/>
                    <a:pt x="39" y="9520"/>
                    <a:pt x="65" y="9244"/>
                  </a:cubicBezTo>
                  <a:cubicBezTo>
                    <a:pt x="97" y="8965"/>
                    <a:pt x="149" y="8562"/>
                    <a:pt x="236" y="8073"/>
                  </a:cubicBezTo>
                  <a:cubicBezTo>
                    <a:pt x="333" y="7583"/>
                    <a:pt x="458" y="7002"/>
                    <a:pt x="647" y="6369"/>
                  </a:cubicBezTo>
                  <a:cubicBezTo>
                    <a:pt x="825" y="5734"/>
                    <a:pt x="1067" y="5048"/>
                    <a:pt x="1368" y="4354"/>
                  </a:cubicBezTo>
                  <a:cubicBezTo>
                    <a:pt x="1962" y="2946"/>
                    <a:pt x="2749" y="1797"/>
                    <a:pt x="3431" y="1076"/>
                  </a:cubicBezTo>
                  <a:cubicBezTo>
                    <a:pt x="4113" y="346"/>
                    <a:pt x="4654" y="28"/>
                    <a:pt x="4633" y="1"/>
                  </a:cubicBezTo>
                  <a:cubicBezTo>
                    <a:pt x="4632" y="1"/>
                    <a:pt x="4632" y="1"/>
                    <a:pt x="4631" y="1"/>
                  </a:cubicBezTo>
                  <a:close/>
                </a:path>
              </a:pathLst>
            </a:custGeom>
            <a:grp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189;p26">
            <a:extLst>
              <a:ext uri="{FF2B5EF4-FFF2-40B4-BE49-F238E27FC236}">
                <a16:creationId xmlns:a16="http://schemas.microsoft.com/office/drawing/2014/main" id="{592D887C-751A-A23F-5EF3-3EECC5F683FC}"/>
              </a:ext>
            </a:extLst>
          </p:cNvPr>
          <p:cNvSpPr/>
          <p:nvPr/>
        </p:nvSpPr>
        <p:spPr>
          <a:xfrm>
            <a:off x="8038911" y="3858453"/>
            <a:ext cx="45719" cy="45719"/>
          </a:xfrm>
          <a:custGeom>
            <a:avLst/>
            <a:gdLst/>
            <a:ahLst/>
            <a:cxnLst/>
            <a:rect l="l" t="t" r="r" b="b"/>
            <a:pathLst>
              <a:path w="1574" h="356" extrusionOk="0">
                <a:moveTo>
                  <a:pt x="0" y="1"/>
                </a:moveTo>
                <a:lnTo>
                  <a:pt x="0" y="355"/>
                </a:lnTo>
                <a:lnTo>
                  <a:pt x="1573" y="355"/>
                </a:lnTo>
                <a:lnTo>
                  <a:pt x="15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90;p26">
            <a:extLst>
              <a:ext uri="{FF2B5EF4-FFF2-40B4-BE49-F238E27FC236}">
                <a16:creationId xmlns:a16="http://schemas.microsoft.com/office/drawing/2014/main" id="{37BEC615-BAC6-304D-85BE-2D9A81BA644A}"/>
              </a:ext>
            </a:extLst>
          </p:cNvPr>
          <p:cNvSpPr/>
          <p:nvPr/>
        </p:nvSpPr>
        <p:spPr>
          <a:xfrm>
            <a:off x="8279504" y="3858453"/>
            <a:ext cx="45719" cy="45719"/>
          </a:xfrm>
          <a:custGeom>
            <a:avLst/>
            <a:gdLst/>
            <a:ahLst/>
            <a:cxnLst/>
            <a:rect l="l" t="t" r="r" b="b"/>
            <a:pathLst>
              <a:path w="1578" h="356" extrusionOk="0">
                <a:moveTo>
                  <a:pt x="0" y="1"/>
                </a:moveTo>
                <a:lnTo>
                  <a:pt x="0" y="355"/>
                </a:lnTo>
                <a:lnTo>
                  <a:pt x="1578" y="355"/>
                </a:lnTo>
                <a:lnTo>
                  <a:pt x="15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91;p26">
            <a:extLst>
              <a:ext uri="{FF2B5EF4-FFF2-40B4-BE49-F238E27FC236}">
                <a16:creationId xmlns:a16="http://schemas.microsoft.com/office/drawing/2014/main" id="{6BB2689B-D12A-3B8B-2E7C-B65E8B2123AA}"/>
              </a:ext>
            </a:extLst>
          </p:cNvPr>
          <p:cNvSpPr/>
          <p:nvPr/>
        </p:nvSpPr>
        <p:spPr>
          <a:xfrm>
            <a:off x="8520141" y="3858453"/>
            <a:ext cx="45719" cy="45719"/>
          </a:xfrm>
          <a:custGeom>
            <a:avLst/>
            <a:gdLst/>
            <a:ahLst/>
            <a:cxnLst/>
            <a:rect l="l" t="t" r="r" b="b"/>
            <a:pathLst>
              <a:path w="1579" h="356" extrusionOk="0">
                <a:moveTo>
                  <a:pt x="1" y="1"/>
                </a:moveTo>
                <a:lnTo>
                  <a:pt x="1" y="355"/>
                </a:lnTo>
                <a:lnTo>
                  <a:pt x="1579" y="355"/>
                </a:lnTo>
                <a:lnTo>
                  <a:pt x="157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92;p26">
            <a:extLst>
              <a:ext uri="{FF2B5EF4-FFF2-40B4-BE49-F238E27FC236}">
                <a16:creationId xmlns:a16="http://schemas.microsoft.com/office/drawing/2014/main" id="{33C2F281-AEEE-46FF-CAD3-CC4662590482}"/>
              </a:ext>
            </a:extLst>
          </p:cNvPr>
          <p:cNvSpPr/>
          <p:nvPr/>
        </p:nvSpPr>
        <p:spPr>
          <a:xfrm>
            <a:off x="8760778" y="3858453"/>
            <a:ext cx="45719" cy="45719"/>
          </a:xfrm>
          <a:custGeom>
            <a:avLst/>
            <a:gdLst/>
            <a:ahLst/>
            <a:cxnLst/>
            <a:rect l="l" t="t" r="r" b="b"/>
            <a:pathLst>
              <a:path w="1579" h="356" extrusionOk="0">
                <a:moveTo>
                  <a:pt x="1" y="1"/>
                </a:moveTo>
                <a:lnTo>
                  <a:pt x="1" y="355"/>
                </a:lnTo>
                <a:lnTo>
                  <a:pt x="1578" y="355"/>
                </a:lnTo>
                <a:lnTo>
                  <a:pt x="15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94;p26">
            <a:extLst>
              <a:ext uri="{FF2B5EF4-FFF2-40B4-BE49-F238E27FC236}">
                <a16:creationId xmlns:a16="http://schemas.microsoft.com/office/drawing/2014/main" id="{76786F62-A57C-692C-3D99-5CB8E8B45E2C}"/>
              </a:ext>
            </a:extLst>
          </p:cNvPr>
          <p:cNvSpPr/>
          <p:nvPr/>
        </p:nvSpPr>
        <p:spPr>
          <a:xfrm>
            <a:off x="7343125" y="2972913"/>
            <a:ext cx="1613430" cy="1139520"/>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196;p26">
            <a:extLst>
              <a:ext uri="{FF2B5EF4-FFF2-40B4-BE49-F238E27FC236}">
                <a16:creationId xmlns:a16="http://schemas.microsoft.com/office/drawing/2014/main" id="{DFE53DB0-ED87-EF79-7EE1-EEC42CA1F9E8}"/>
              </a:ext>
            </a:extLst>
          </p:cNvPr>
          <p:cNvGrpSpPr/>
          <p:nvPr/>
        </p:nvGrpSpPr>
        <p:grpSpPr>
          <a:xfrm>
            <a:off x="7514286" y="2879844"/>
            <a:ext cx="1407690" cy="1286147"/>
            <a:chOff x="6117656" y="2752309"/>
            <a:chExt cx="1407690" cy="1286147"/>
          </a:xfrm>
        </p:grpSpPr>
        <p:sp>
          <p:nvSpPr>
            <p:cNvPr id="283" name="Google Shape;197;p26">
              <a:extLst>
                <a:ext uri="{FF2B5EF4-FFF2-40B4-BE49-F238E27FC236}">
                  <a16:creationId xmlns:a16="http://schemas.microsoft.com/office/drawing/2014/main" id="{083D8E38-369A-B2BB-F297-10D138779774}"/>
                </a:ext>
              </a:extLst>
            </p:cNvPr>
            <p:cNvSpPr/>
            <p:nvPr/>
          </p:nvSpPr>
          <p:spPr>
            <a:xfrm>
              <a:off x="6117656" y="3670896"/>
              <a:ext cx="54095" cy="15750"/>
            </a:xfrm>
            <a:custGeom>
              <a:avLst/>
              <a:gdLst/>
              <a:ahLst/>
              <a:cxnLst/>
              <a:rect l="l" t="t" r="r" b="b"/>
              <a:pathLst>
                <a:path w="1233" h="359" extrusionOk="0">
                  <a:moveTo>
                    <a:pt x="1" y="0"/>
                  </a:moveTo>
                  <a:lnTo>
                    <a:pt x="1" y="359"/>
                  </a:lnTo>
                  <a:lnTo>
                    <a:pt x="1233" y="359"/>
                  </a:lnTo>
                  <a:lnTo>
                    <a:pt x="12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98;p26">
              <a:extLst>
                <a:ext uri="{FF2B5EF4-FFF2-40B4-BE49-F238E27FC236}">
                  <a16:creationId xmlns:a16="http://schemas.microsoft.com/office/drawing/2014/main" id="{FF718DCA-6BAE-0F8D-D5F7-F82CC455E536}"/>
                </a:ext>
              </a:extLst>
            </p:cNvPr>
            <p:cNvSpPr/>
            <p:nvPr/>
          </p:nvSpPr>
          <p:spPr>
            <a:xfrm>
              <a:off x="6239970" y="3754253"/>
              <a:ext cx="69055" cy="15619"/>
            </a:xfrm>
            <a:custGeom>
              <a:avLst/>
              <a:gdLst/>
              <a:ahLst/>
              <a:cxnLst/>
              <a:rect l="l" t="t" r="r" b="b"/>
              <a:pathLst>
                <a:path w="1574" h="356" extrusionOk="0">
                  <a:moveTo>
                    <a:pt x="0" y="1"/>
                  </a:moveTo>
                  <a:lnTo>
                    <a:pt x="0" y="355"/>
                  </a:lnTo>
                  <a:lnTo>
                    <a:pt x="1574" y="355"/>
                  </a:lnTo>
                  <a:lnTo>
                    <a:pt x="157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99;p26">
              <a:extLst>
                <a:ext uri="{FF2B5EF4-FFF2-40B4-BE49-F238E27FC236}">
                  <a16:creationId xmlns:a16="http://schemas.microsoft.com/office/drawing/2014/main" id="{1E0613FE-2A86-243D-16B3-0CFD1D9210C7}"/>
                </a:ext>
              </a:extLst>
            </p:cNvPr>
            <p:cNvSpPr/>
            <p:nvPr/>
          </p:nvSpPr>
          <p:spPr>
            <a:xfrm>
              <a:off x="6480563" y="3754253"/>
              <a:ext cx="69055" cy="15619"/>
            </a:xfrm>
            <a:custGeom>
              <a:avLst/>
              <a:gdLst/>
              <a:ahLst/>
              <a:cxnLst/>
              <a:rect l="l" t="t" r="r" b="b"/>
              <a:pathLst>
                <a:path w="1574" h="356" extrusionOk="0">
                  <a:moveTo>
                    <a:pt x="1" y="1"/>
                  </a:moveTo>
                  <a:lnTo>
                    <a:pt x="1" y="355"/>
                  </a:lnTo>
                  <a:lnTo>
                    <a:pt x="1574" y="355"/>
                  </a:lnTo>
                  <a:lnTo>
                    <a:pt x="157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00;p26">
              <a:extLst>
                <a:ext uri="{FF2B5EF4-FFF2-40B4-BE49-F238E27FC236}">
                  <a16:creationId xmlns:a16="http://schemas.microsoft.com/office/drawing/2014/main" id="{A49BE157-4EB9-2F72-4A49-89478663A336}"/>
                </a:ext>
              </a:extLst>
            </p:cNvPr>
            <p:cNvSpPr/>
            <p:nvPr/>
          </p:nvSpPr>
          <p:spPr>
            <a:xfrm>
              <a:off x="6117656" y="3463032"/>
              <a:ext cx="54095" cy="15619"/>
            </a:xfrm>
            <a:custGeom>
              <a:avLst/>
              <a:gdLst/>
              <a:ahLst/>
              <a:cxnLst/>
              <a:rect l="l" t="t" r="r" b="b"/>
              <a:pathLst>
                <a:path w="1233" h="356" extrusionOk="0">
                  <a:moveTo>
                    <a:pt x="1" y="1"/>
                  </a:moveTo>
                  <a:lnTo>
                    <a:pt x="1" y="355"/>
                  </a:lnTo>
                  <a:lnTo>
                    <a:pt x="1233" y="355"/>
                  </a:lnTo>
                  <a:lnTo>
                    <a:pt x="123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01;p26">
              <a:extLst>
                <a:ext uri="{FF2B5EF4-FFF2-40B4-BE49-F238E27FC236}">
                  <a16:creationId xmlns:a16="http://schemas.microsoft.com/office/drawing/2014/main" id="{6EDDC208-21A4-45B5-99CF-BBADE31677AA}"/>
                </a:ext>
              </a:extLst>
            </p:cNvPr>
            <p:cNvSpPr/>
            <p:nvPr/>
          </p:nvSpPr>
          <p:spPr>
            <a:xfrm>
              <a:off x="6117656" y="3071564"/>
              <a:ext cx="54095" cy="15531"/>
            </a:xfrm>
            <a:custGeom>
              <a:avLst/>
              <a:gdLst/>
              <a:ahLst/>
              <a:cxnLst/>
              <a:rect l="l" t="t" r="r" b="b"/>
              <a:pathLst>
                <a:path w="1233" h="354" extrusionOk="0">
                  <a:moveTo>
                    <a:pt x="1" y="0"/>
                  </a:moveTo>
                  <a:lnTo>
                    <a:pt x="1" y="354"/>
                  </a:lnTo>
                  <a:lnTo>
                    <a:pt x="1233" y="354"/>
                  </a:lnTo>
                  <a:lnTo>
                    <a:pt x="12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02;p26">
              <a:extLst>
                <a:ext uri="{FF2B5EF4-FFF2-40B4-BE49-F238E27FC236}">
                  <a16:creationId xmlns:a16="http://schemas.microsoft.com/office/drawing/2014/main" id="{46793B2A-4E05-465F-712D-D0376BD43B1C}"/>
                </a:ext>
              </a:extLst>
            </p:cNvPr>
            <p:cNvSpPr/>
            <p:nvPr/>
          </p:nvSpPr>
          <p:spPr>
            <a:xfrm>
              <a:off x="6117656" y="2874843"/>
              <a:ext cx="54095" cy="15531"/>
            </a:xfrm>
            <a:custGeom>
              <a:avLst/>
              <a:gdLst/>
              <a:ahLst/>
              <a:cxnLst/>
              <a:rect l="l" t="t" r="r" b="b"/>
              <a:pathLst>
                <a:path w="1233" h="354" extrusionOk="0">
                  <a:moveTo>
                    <a:pt x="1" y="0"/>
                  </a:moveTo>
                  <a:lnTo>
                    <a:pt x="1" y="354"/>
                  </a:lnTo>
                  <a:lnTo>
                    <a:pt x="1233" y="354"/>
                  </a:lnTo>
                  <a:lnTo>
                    <a:pt x="12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03;p26">
              <a:extLst>
                <a:ext uri="{FF2B5EF4-FFF2-40B4-BE49-F238E27FC236}">
                  <a16:creationId xmlns:a16="http://schemas.microsoft.com/office/drawing/2014/main" id="{5AE455D7-91DE-DB46-38F1-80F9B930C42F}"/>
                </a:ext>
              </a:extLst>
            </p:cNvPr>
            <p:cNvSpPr/>
            <p:nvPr/>
          </p:nvSpPr>
          <p:spPr>
            <a:xfrm>
              <a:off x="6120332" y="3267276"/>
              <a:ext cx="54095" cy="15619"/>
            </a:xfrm>
            <a:custGeom>
              <a:avLst/>
              <a:gdLst/>
              <a:ahLst/>
              <a:cxnLst/>
              <a:rect l="l" t="t" r="r" b="b"/>
              <a:pathLst>
                <a:path w="1233" h="356" extrusionOk="0">
                  <a:moveTo>
                    <a:pt x="0" y="1"/>
                  </a:moveTo>
                  <a:lnTo>
                    <a:pt x="0" y="355"/>
                  </a:lnTo>
                  <a:lnTo>
                    <a:pt x="1233" y="355"/>
                  </a:lnTo>
                  <a:lnTo>
                    <a:pt x="123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04;p26">
              <a:extLst>
                <a:ext uri="{FF2B5EF4-FFF2-40B4-BE49-F238E27FC236}">
                  <a16:creationId xmlns:a16="http://schemas.microsoft.com/office/drawing/2014/main" id="{F453649E-C25E-56F7-90FC-94A05688F987}"/>
                </a:ext>
              </a:extLst>
            </p:cNvPr>
            <p:cNvSpPr/>
            <p:nvPr/>
          </p:nvSpPr>
          <p:spPr>
            <a:xfrm>
              <a:off x="6197415" y="2752309"/>
              <a:ext cx="1312797" cy="936853"/>
            </a:xfrm>
            <a:custGeom>
              <a:avLst/>
              <a:gdLst/>
              <a:ahLst/>
              <a:cxnLst/>
              <a:rect l="l" t="t" r="r" b="b"/>
              <a:pathLst>
                <a:path w="29923" h="21354" extrusionOk="0">
                  <a:moveTo>
                    <a:pt x="57" y="0"/>
                  </a:moveTo>
                  <a:cubicBezTo>
                    <a:pt x="57" y="0"/>
                    <a:pt x="53" y="36"/>
                    <a:pt x="53" y="105"/>
                  </a:cubicBezTo>
                  <a:cubicBezTo>
                    <a:pt x="48" y="180"/>
                    <a:pt x="48" y="285"/>
                    <a:pt x="48" y="420"/>
                  </a:cubicBezTo>
                  <a:cubicBezTo>
                    <a:pt x="44" y="700"/>
                    <a:pt x="39" y="1102"/>
                    <a:pt x="35" y="1626"/>
                  </a:cubicBezTo>
                  <a:cubicBezTo>
                    <a:pt x="31" y="2680"/>
                    <a:pt x="26" y="4209"/>
                    <a:pt x="18" y="6110"/>
                  </a:cubicBezTo>
                  <a:cubicBezTo>
                    <a:pt x="13" y="9925"/>
                    <a:pt x="9" y="15248"/>
                    <a:pt x="0" y="21297"/>
                  </a:cubicBezTo>
                  <a:lnTo>
                    <a:pt x="0" y="21354"/>
                  </a:lnTo>
                  <a:lnTo>
                    <a:pt x="4344" y="21354"/>
                  </a:lnTo>
                  <a:cubicBezTo>
                    <a:pt x="11402" y="21344"/>
                    <a:pt x="17796" y="21340"/>
                    <a:pt x="22427" y="21336"/>
                  </a:cubicBezTo>
                  <a:cubicBezTo>
                    <a:pt x="24739" y="21327"/>
                    <a:pt x="26610" y="21323"/>
                    <a:pt x="27912" y="21318"/>
                  </a:cubicBezTo>
                  <a:cubicBezTo>
                    <a:pt x="28555" y="21314"/>
                    <a:pt x="29057" y="21310"/>
                    <a:pt x="29402" y="21305"/>
                  </a:cubicBezTo>
                  <a:cubicBezTo>
                    <a:pt x="29569" y="21305"/>
                    <a:pt x="29695" y="21301"/>
                    <a:pt x="29787" y="21301"/>
                  </a:cubicBezTo>
                  <a:cubicBezTo>
                    <a:pt x="29874" y="21301"/>
                    <a:pt x="29922" y="21297"/>
                    <a:pt x="29922" y="21297"/>
                  </a:cubicBezTo>
                  <a:cubicBezTo>
                    <a:pt x="29922" y="21297"/>
                    <a:pt x="29874" y="21292"/>
                    <a:pt x="29787" y="21287"/>
                  </a:cubicBezTo>
                  <a:cubicBezTo>
                    <a:pt x="29695" y="21287"/>
                    <a:pt x="29569" y="21283"/>
                    <a:pt x="29402" y="21283"/>
                  </a:cubicBezTo>
                  <a:cubicBezTo>
                    <a:pt x="29057" y="21279"/>
                    <a:pt x="28555" y="21275"/>
                    <a:pt x="27912" y="21271"/>
                  </a:cubicBezTo>
                  <a:cubicBezTo>
                    <a:pt x="26610" y="21265"/>
                    <a:pt x="24739" y="21261"/>
                    <a:pt x="22427" y="21253"/>
                  </a:cubicBezTo>
                  <a:cubicBezTo>
                    <a:pt x="17796" y="21249"/>
                    <a:pt x="11402" y="21244"/>
                    <a:pt x="4344" y="21235"/>
                  </a:cubicBezTo>
                  <a:lnTo>
                    <a:pt x="113" y="21235"/>
                  </a:lnTo>
                  <a:cubicBezTo>
                    <a:pt x="105" y="15212"/>
                    <a:pt x="101" y="9912"/>
                    <a:pt x="97" y="6110"/>
                  </a:cubicBezTo>
                  <a:cubicBezTo>
                    <a:pt x="87" y="4209"/>
                    <a:pt x="83" y="2680"/>
                    <a:pt x="79" y="1626"/>
                  </a:cubicBezTo>
                  <a:cubicBezTo>
                    <a:pt x="75" y="1102"/>
                    <a:pt x="70" y="700"/>
                    <a:pt x="65" y="420"/>
                  </a:cubicBezTo>
                  <a:cubicBezTo>
                    <a:pt x="65" y="285"/>
                    <a:pt x="61" y="180"/>
                    <a:pt x="61" y="105"/>
                  </a:cubicBezTo>
                  <a:cubicBezTo>
                    <a:pt x="61" y="36"/>
                    <a:pt x="57" y="0"/>
                    <a:pt x="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05;p26">
              <a:extLst>
                <a:ext uri="{FF2B5EF4-FFF2-40B4-BE49-F238E27FC236}">
                  <a16:creationId xmlns:a16="http://schemas.microsoft.com/office/drawing/2014/main" id="{FA2ACB61-9C59-97A6-0FD5-1DF495743834}"/>
                </a:ext>
              </a:extLst>
            </p:cNvPr>
            <p:cNvSpPr/>
            <p:nvPr/>
          </p:nvSpPr>
          <p:spPr>
            <a:xfrm>
              <a:off x="6267425" y="3272494"/>
              <a:ext cx="1244945" cy="5177"/>
            </a:xfrm>
            <a:custGeom>
              <a:avLst/>
              <a:gdLst/>
              <a:ahLst/>
              <a:cxnLst/>
              <a:rect l="l" t="t" r="r" b="b"/>
              <a:pathLst>
                <a:path w="29018" h="118" extrusionOk="0">
                  <a:moveTo>
                    <a:pt x="14509" y="0"/>
                  </a:moveTo>
                  <a:cubicBezTo>
                    <a:pt x="6494" y="0"/>
                    <a:pt x="0" y="27"/>
                    <a:pt x="0" y="57"/>
                  </a:cubicBezTo>
                  <a:cubicBezTo>
                    <a:pt x="0" y="92"/>
                    <a:pt x="6494" y="118"/>
                    <a:pt x="14509" y="118"/>
                  </a:cubicBezTo>
                  <a:cubicBezTo>
                    <a:pt x="22519" y="118"/>
                    <a:pt x="29017" y="92"/>
                    <a:pt x="29017" y="57"/>
                  </a:cubicBezTo>
                  <a:cubicBezTo>
                    <a:pt x="29017" y="27"/>
                    <a:pt x="22519" y="0"/>
                    <a:pt x="1450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06;p26">
              <a:extLst>
                <a:ext uri="{FF2B5EF4-FFF2-40B4-BE49-F238E27FC236}">
                  <a16:creationId xmlns:a16="http://schemas.microsoft.com/office/drawing/2014/main" id="{759876D1-DF4C-B1AF-4288-5CD2658FDC0A}"/>
                </a:ext>
              </a:extLst>
            </p:cNvPr>
            <p:cNvSpPr/>
            <p:nvPr/>
          </p:nvSpPr>
          <p:spPr>
            <a:xfrm>
              <a:off x="6267425" y="3076695"/>
              <a:ext cx="1244945" cy="5265"/>
            </a:xfrm>
            <a:custGeom>
              <a:avLst/>
              <a:gdLst/>
              <a:ahLst/>
              <a:cxnLst/>
              <a:rect l="l" t="t" r="r" b="b"/>
              <a:pathLst>
                <a:path w="29018" h="120" extrusionOk="0">
                  <a:moveTo>
                    <a:pt x="14509" y="1"/>
                  </a:moveTo>
                  <a:cubicBezTo>
                    <a:pt x="6494" y="1"/>
                    <a:pt x="0" y="27"/>
                    <a:pt x="0" y="58"/>
                  </a:cubicBezTo>
                  <a:cubicBezTo>
                    <a:pt x="0" y="93"/>
                    <a:pt x="6494" y="119"/>
                    <a:pt x="14509" y="119"/>
                  </a:cubicBezTo>
                  <a:cubicBezTo>
                    <a:pt x="22519" y="119"/>
                    <a:pt x="29017" y="93"/>
                    <a:pt x="29017" y="58"/>
                  </a:cubicBezTo>
                  <a:cubicBezTo>
                    <a:pt x="29017" y="27"/>
                    <a:pt x="22519" y="1"/>
                    <a:pt x="1450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07;p26">
              <a:extLst>
                <a:ext uri="{FF2B5EF4-FFF2-40B4-BE49-F238E27FC236}">
                  <a16:creationId xmlns:a16="http://schemas.microsoft.com/office/drawing/2014/main" id="{CE9E450D-F831-C44F-405C-7716BCF6A07E}"/>
                </a:ext>
              </a:extLst>
            </p:cNvPr>
            <p:cNvSpPr/>
            <p:nvPr/>
          </p:nvSpPr>
          <p:spPr>
            <a:xfrm>
              <a:off x="6267425" y="2879975"/>
              <a:ext cx="1244945" cy="5265"/>
            </a:xfrm>
            <a:custGeom>
              <a:avLst/>
              <a:gdLst/>
              <a:ahLst/>
              <a:cxnLst/>
              <a:rect l="l" t="t" r="r" b="b"/>
              <a:pathLst>
                <a:path w="29018" h="120" extrusionOk="0">
                  <a:moveTo>
                    <a:pt x="14509" y="1"/>
                  </a:moveTo>
                  <a:cubicBezTo>
                    <a:pt x="6494" y="1"/>
                    <a:pt x="0" y="27"/>
                    <a:pt x="0" y="59"/>
                  </a:cubicBezTo>
                  <a:cubicBezTo>
                    <a:pt x="0" y="93"/>
                    <a:pt x="6494" y="119"/>
                    <a:pt x="14509" y="119"/>
                  </a:cubicBezTo>
                  <a:cubicBezTo>
                    <a:pt x="22519" y="119"/>
                    <a:pt x="29017" y="93"/>
                    <a:pt x="29017" y="59"/>
                  </a:cubicBezTo>
                  <a:cubicBezTo>
                    <a:pt x="29017" y="27"/>
                    <a:pt x="22519" y="1"/>
                    <a:pt x="1450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08;p26">
              <a:extLst>
                <a:ext uri="{FF2B5EF4-FFF2-40B4-BE49-F238E27FC236}">
                  <a16:creationId xmlns:a16="http://schemas.microsoft.com/office/drawing/2014/main" id="{089CC237-5D49-2640-19DF-43CE380AF378}"/>
                </a:ext>
              </a:extLst>
            </p:cNvPr>
            <p:cNvSpPr/>
            <p:nvPr/>
          </p:nvSpPr>
          <p:spPr>
            <a:xfrm>
              <a:off x="6267425" y="3468249"/>
              <a:ext cx="1244945" cy="5001"/>
            </a:xfrm>
            <a:custGeom>
              <a:avLst/>
              <a:gdLst/>
              <a:ahLst/>
              <a:cxnLst/>
              <a:rect l="l" t="t" r="r" b="b"/>
              <a:pathLst>
                <a:path w="29018" h="114" extrusionOk="0">
                  <a:moveTo>
                    <a:pt x="14509" y="0"/>
                  </a:moveTo>
                  <a:cubicBezTo>
                    <a:pt x="6494" y="0"/>
                    <a:pt x="0" y="26"/>
                    <a:pt x="0" y="57"/>
                  </a:cubicBezTo>
                  <a:cubicBezTo>
                    <a:pt x="0" y="87"/>
                    <a:pt x="6494" y="113"/>
                    <a:pt x="14509" y="113"/>
                  </a:cubicBezTo>
                  <a:cubicBezTo>
                    <a:pt x="22519" y="113"/>
                    <a:pt x="29017" y="87"/>
                    <a:pt x="29017" y="57"/>
                  </a:cubicBezTo>
                  <a:cubicBezTo>
                    <a:pt x="29017" y="26"/>
                    <a:pt x="22519" y="0"/>
                    <a:pt x="145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09;p26">
              <a:extLst>
                <a:ext uri="{FF2B5EF4-FFF2-40B4-BE49-F238E27FC236}">
                  <a16:creationId xmlns:a16="http://schemas.microsoft.com/office/drawing/2014/main" id="{E06BAF2B-C662-1419-6444-6B5172831C33}"/>
                </a:ext>
              </a:extLst>
            </p:cNvPr>
            <p:cNvSpPr/>
            <p:nvPr/>
          </p:nvSpPr>
          <p:spPr>
            <a:xfrm>
              <a:off x="6201784" y="2925449"/>
              <a:ext cx="1244926" cy="877801"/>
            </a:xfrm>
            <a:custGeom>
              <a:avLst/>
              <a:gdLst/>
              <a:ahLst/>
              <a:cxnLst/>
              <a:rect l="l" t="t" r="r" b="b"/>
              <a:pathLst>
                <a:path w="28376" h="20008" extrusionOk="0">
                  <a:moveTo>
                    <a:pt x="18153" y="1"/>
                  </a:moveTo>
                  <a:lnTo>
                    <a:pt x="14714" y="6534"/>
                  </a:lnTo>
                  <a:lnTo>
                    <a:pt x="12425" y="4668"/>
                  </a:lnTo>
                  <a:lnTo>
                    <a:pt x="9605" y="9593"/>
                  </a:lnTo>
                  <a:lnTo>
                    <a:pt x="7578" y="8164"/>
                  </a:lnTo>
                  <a:lnTo>
                    <a:pt x="4143" y="13504"/>
                  </a:lnTo>
                  <a:lnTo>
                    <a:pt x="2469" y="12220"/>
                  </a:lnTo>
                  <a:lnTo>
                    <a:pt x="0" y="16048"/>
                  </a:lnTo>
                  <a:lnTo>
                    <a:pt x="0" y="20007"/>
                  </a:lnTo>
                  <a:lnTo>
                    <a:pt x="28375" y="20007"/>
                  </a:lnTo>
                  <a:lnTo>
                    <a:pt x="28375" y="2641"/>
                  </a:lnTo>
                  <a:lnTo>
                    <a:pt x="24849" y="3649"/>
                  </a:lnTo>
                  <a:lnTo>
                    <a:pt x="21855" y="7303"/>
                  </a:lnTo>
                  <a:lnTo>
                    <a:pt x="18153"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10;p26">
              <a:extLst>
                <a:ext uri="{FF2B5EF4-FFF2-40B4-BE49-F238E27FC236}">
                  <a16:creationId xmlns:a16="http://schemas.microsoft.com/office/drawing/2014/main" id="{5C26676E-9373-6591-487F-F9E413A00D68}"/>
                </a:ext>
              </a:extLst>
            </p:cNvPr>
            <p:cNvSpPr/>
            <p:nvPr/>
          </p:nvSpPr>
          <p:spPr>
            <a:xfrm>
              <a:off x="6265284" y="2819433"/>
              <a:ext cx="1260062" cy="709243"/>
            </a:xfrm>
            <a:custGeom>
              <a:avLst/>
              <a:gdLst/>
              <a:ahLst/>
              <a:cxnLst/>
              <a:rect l="l" t="t" r="r" b="b"/>
              <a:pathLst>
                <a:path w="28721" h="16166" extrusionOk="0">
                  <a:moveTo>
                    <a:pt x="25041" y="1"/>
                  </a:moveTo>
                  <a:lnTo>
                    <a:pt x="25027" y="13"/>
                  </a:lnTo>
                  <a:cubicBezTo>
                    <a:pt x="24240" y="1036"/>
                    <a:pt x="23252" y="2306"/>
                    <a:pt x="22122" y="3767"/>
                  </a:cubicBezTo>
                  <a:lnTo>
                    <a:pt x="22122" y="3767"/>
                  </a:lnTo>
                  <a:cubicBezTo>
                    <a:pt x="20021" y="3763"/>
                    <a:pt x="17561" y="3759"/>
                    <a:pt x="14889" y="3759"/>
                  </a:cubicBezTo>
                  <a:lnTo>
                    <a:pt x="14859" y="3759"/>
                  </a:lnTo>
                  <a:lnTo>
                    <a:pt x="14841" y="3785"/>
                  </a:lnTo>
                  <a:cubicBezTo>
                    <a:pt x="13884" y="5376"/>
                    <a:pt x="12853" y="7089"/>
                    <a:pt x="11786" y="8863"/>
                  </a:cubicBezTo>
                  <a:cubicBezTo>
                    <a:pt x="10766" y="10563"/>
                    <a:pt x="9777" y="12212"/>
                    <a:pt x="8840" y="13769"/>
                  </a:cubicBezTo>
                  <a:lnTo>
                    <a:pt x="8840" y="13769"/>
                  </a:lnTo>
                  <a:cubicBezTo>
                    <a:pt x="7421" y="11828"/>
                    <a:pt x="6105" y="10033"/>
                    <a:pt x="4942" y="8444"/>
                  </a:cubicBezTo>
                  <a:lnTo>
                    <a:pt x="4903" y="8387"/>
                  </a:lnTo>
                  <a:lnTo>
                    <a:pt x="4864" y="8444"/>
                  </a:lnTo>
                  <a:cubicBezTo>
                    <a:pt x="3387" y="10782"/>
                    <a:pt x="2168" y="12704"/>
                    <a:pt x="1315" y="14055"/>
                  </a:cubicBezTo>
                  <a:cubicBezTo>
                    <a:pt x="896" y="14723"/>
                    <a:pt x="563" y="15247"/>
                    <a:pt x="337" y="15610"/>
                  </a:cubicBezTo>
                  <a:cubicBezTo>
                    <a:pt x="228" y="15790"/>
                    <a:pt x="144" y="15925"/>
                    <a:pt x="83" y="16022"/>
                  </a:cubicBezTo>
                  <a:cubicBezTo>
                    <a:pt x="26" y="16117"/>
                    <a:pt x="0" y="16165"/>
                    <a:pt x="0" y="16165"/>
                  </a:cubicBezTo>
                  <a:cubicBezTo>
                    <a:pt x="0" y="16165"/>
                    <a:pt x="35" y="16122"/>
                    <a:pt x="97" y="16030"/>
                  </a:cubicBezTo>
                  <a:cubicBezTo>
                    <a:pt x="158" y="15933"/>
                    <a:pt x="245" y="15798"/>
                    <a:pt x="359" y="15628"/>
                  </a:cubicBezTo>
                  <a:cubicBezTo>
                    <a:pt x="595" y="15265"/>
                    <a:pt x="931" y="14745"/>
                    <a:pt x="1359" y="14081"/>
                  </a:cubicBezTo>
                  <a:cubicBezTo>
                    <a:pt x="2213" y="12751"/>
                    <a:pt x="3432" y="10853"/>
                    <a:pt x="4909" y="8556"/>
                  </a:cubicBezTo>
                  <a:lnTo>
                    <a:pt x="4909" y="8556"/>
                  </a:lnTo>
                  <a:cubicBezTo>
                    <a:pt x="6070" y="10150"/>
                    <a:pt x="7380" y="11954"/>
                    <a:pt x="8797" y="13902"/>
                  </a:cubicBezTo>
                  <a:lnTo>
                    <a:pt x="8849" y="13972"/>
                  </a:lnTo>
                  <a:lnTo>
                    <a:pt x="8893" y="13898"/>
                  </a:lnTo>
                  <a:cubicBezTo>
                    <a:pt x="9841" y="12320"/>
                    <a:pt x="10847" y="10650"/>
                    <a:pt x="11887" y="8920"/>
                  </a:cubicBezTo>
                  <a:cubicBezTo>
                    <a:pt x="12947" y="7155"/>
                    <a:pt x="13973" y="5451"/>
                    <a:pt x="14922" y="3868"/>
                  </a:cubicBezTo>
                  <a:lnTo>
                    <a:pt x="14922" y="3868"/>
                  </a:lnTo>
                  <a:cubicBezTo>
                    <a:pt x="17592" y="3863"/>
                    <a:pt x="20050" y="3863"/>
                    <a:pt x="22148" y="3859"/>
                  </a:cubicBezTo>
                  <a:lnTo>
                    <a:pt x="22169" y="3859"/>
                  </a:lnTo>
                  <a:lnTo>
                    <a:pt x="22183" y="3841"/>
                  </a:lnTo>
                  <a:cubicBezTo>
                    <a:pt x="23306" y="2371"/>
                    <a:pt x="24285" y="1094"/>
                    <a:pt x="25070" y="65"/>
                  </a:cubicBezTo>
                  <a:lnTo>
                    <a:pt x="25070" y="65"/>
                  </a:lnTo>
                  <a:cubicBezTo>
                    <a:pt x="26221" y="57"/>
                    <a:pt x="27133" y="53"/>
                    <a:pt x="27760" y="49"/>
                  </a:cubicBezTo>
                  <a:cubicBezTo>
                    <a:pt x="28069" y="49"/>
                    <a:pt x="28310" y="44"/>
                    <a:pt x="28476" y="44"/>
                  </a:cubicBezTo>
                  <a:cubicBezTo>
                    <a:pt x="28555" y="39"/>
                    <a:pt x="28611" y="39"/>
                    <a:pt x="28660" y="39"/>
                  </a:cubicBezTo>
                  <a:cubicBezTo>
                    <a:pt x="28698" y="35"/>
                    <a:pt x="28720" y="35"/>
                    <a:pt x="28720" y="35"/>
                  </a:cubicBezTo>
                  <a:cubicBezTo>
                    <a:pt x="28720" y="31"/>
                    <a:pt x="28698" y="31"/>
                    <a:pt x="28660" y="31"/>
                  </a:cubicBezTo>
                  <a:cubicBezTo>
                    <a:pt x="28611" y="27"/>
                    <a:pt x="28555" y="27"/>
                    <a:pt x="28476" y="27"/>
                  </a:cubicBezTo>
                  <a:cubicBezTo>
                    <a:pt x="28310" y="23"/>
                    <a:pt x="28069" y="17"/>
                    <a:pt x="27760" y="17"/>
                  </a:cubicBezTo>
                  <a:cubicBezTo>
                    <a:pt x="27130" y="13"/>
                    <a:pt x="26213" y="9"/>
                    <a:pt x="2505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11;p26">
              <a:extLst>
                <a:ext uri="{FF2B5EF4-FFF2-40B4-BE49-F238E27FC236}">
                  <a16:creationId xmlns:a16="http://schemas.microsoft.com/office/drawing/2014/main" id="{F461E1A0-93A2-BDF0-F353-B69A4DDD213E}"/>
                </a:ext>
              </a:extLst>
            </p:cNvPr>
            <p:cNvSpPr/>
            <p:nvPr/>
          </p:nvSpPr>
          <p:spPr>
            <a:xfrm>
              <a:off x="6508159" y="3234899"/>
              <a:ext cx="24569" cy="23603"/>
            </a:xfrm>
            <a:custGeom>
              <a:avLst/>
              <a:gdLst/>
              <a:ahLst/>
              <a:cxnLst/>
              <a:rect l="l" t="t" r="r" b="b"/>
              <a:pathLst>
                <a:path w="560" h="538" extrusionOk="0">
                  <a:moveTo>
                    <a:pt x="281" y="1"/>
                  </a:moveTo>
                  <a:cubicBezTo>
                    <a:pt x="128" y="1"/>
                    <a:pt x="1" y="123"/>
                    <a:pt x="1" y="271"/>
                  </a:cubicBezTo>
                  <a:cubicBezTo>
                    <a:pt x="1" y="416"/>
                    <a:pt x="128" y="538"/>
                    <a:pt x="281" y="538"/>
                  </a:cubicBezTo>
                  <a:cubicBezTo>
                    <a:pt x="434" y="538"/>
                    <a:pt x="560" y="416"/>
                    <a:pt x="560" y="271"/>
                  </a:cubicBezTo>
                  <a:cubicBezTo>
                    <a:pt x="560" y="123"/>
                    <a:pt x="434" y="1"/>
                    <a:pt x="28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12;p26">
              <a:extLst>
                <a:ext uri="{FF2B5EF4-FFF2-40B4-BE49-F238E27FC236}">
                  <a16:creationId xmlns:a16="http://schemas.microsoft.com/office/drawing/2014/main" id="{170A2608-56E5-C40E-835B-28537509EB5D}"/>
                </a:ext>
              </a:extLst>
            </p:cNvPr>
            <p:cNvSpPr/>
            <p:nvPr/>
          </p:nvSpPr>
          <p:spPr>
            <a:xfrm>
              <a:off x="6239970" y="3886175"/>
              <a:ext cx="157985" cy="152281"/>
            </a:xfrm>
            <a:custGeom>
              <a:avLst/>
              <a:gdLst/>
              <a:ahLst/>
              <a:cxnLst/>
              <a:rect l="l" t="t" r="r" b="b"/>
              <a:pathLst>
                <a:path w="3601" h="3471" extrusionOk="0">
                  <a:moveTo>
                    <a:pt x="1801" y="1"/>
                  </a:moveTo>
                  <a:cubicBezTo>
                    <a:pt x="805" y="1"/>
                    <a:pt x="0" y="779"/>
                    <a:pt x="0" y="1735"/>
                  </a:cubicBezTo>
                  <a:cubicBezTo>
                    <a:pt x="0" y="2693"/>
                    <a:pt x="805" y="3470"/>
                    <a:pt x="1801" y="3470"/>
                  </a:cubicBezTo>
                  <a:cubicBezTo>
                    <a:pt x="2792" y="3470"/>
                    <a:pt x="3601" y="2693"/>
                    <a:pt x="3601" y="1735"/>
                  </a:cubicBezTo>
                  <a:cubicBezTo>
                    <a:pt x="3601" y="779"/>
                    <a:pt x="2792" y="1"/>
                    <a:pt x="1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13;p26">
              <a:extLst>
                <a:ext uri="{FF2B5EF4-FFF2-40B4-BE49-F238E27FC236}">
                  <a16:creationId xmlns:a16="http://schemas.microsoft.com/office/drawing/2014/main" id="{05F0985C-5156-09C9-FFF6-BC8B554A6DD2}"/>
                </a:ext>
              </a:extLst>
            </p:cNvPr>
            <p:cNvSpPr/>
            <p:nvPr/>
          </p:nvSpPr>
          <p:spPr>
            <a:xfrm>
              <a:off x="6515090" y="3911314"/>
              <a:ext cx="927816" cy="28605"/>
            </a:xfrm>
            <a:custGeom>
              <a:avLst/>
              <a:gdLst/>
              <a:ahLst/>
              <a:cxnLst/>
              <a:rect l="l" t="t" r="r" b="b"/>
              <a:pathLst>
                <a:path w="21148" h="652" extrusionOk="0">
                  <a:moveTo>
                    <a:pt x="0" y="0"/>
                  </a:moveTo>
                  <a:lnTo>
                    <a:pt x="0" y="652"/>
                  </a:lnTo>
                  <a:lnTo>
                    <a:pt x="21148" y="652"/>
                  </a:lnTo>
                  <a:lnTo>
                    <a:pt x="211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14;p26">
              <a:extLst>
                <a:ext uri="{FF2B5EF4-FFF2-40B4-BE49-F238E27FC236}">
                  <a16:creationId xmlns:a16="http://schemas.microsoft.com/office/drawing/2014/main" id="{A9597285-55DE-56E0-96D3-A532AED2F165}"/>
                </a:ext>
              </a:extLst>
            </p:cNvPr>
            <p:cNvSpPr/>
            <p:nvPr/>
          </p:nvSpPr>
          <p:spPr>
            <a:xfrm>
              <a:off x="6515090" y="3982430"/>
              <a:ext cx="385244" cy="28649"/>
            </a:xfrm>
            <a:custGeom>
              <a:avLst/>
              <a:gdLst/>
              <a:ahLst/>
              <a:cxnLst/>
              <a:rect l="l" t="t" r="r" b="b"/>
              <a:pathLst>
                <a:path w="8781" h="653" extrusionOk="0">
                  <a:moveTo>
                    <a:pt x="0" y="1"/>
                  </a:moveTo>
                  <a:lnTo>
                    <a:pt x="0" y="652"/>
                  </a:lnTo>
                  <a:lnTo>
                    <a:pt x="8780" y="652"/>
                  </a:lnTo>
                  <a:lnTo>
                    <a:pt x="87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215;p26">
            <a:extLst>
              <a:ext uri="{FF2B5EF4-FFF2-40B4-BE49-F238E27FC236}">
                <a16:creationId xmlns:a16="http://schemas.microsoft.com/office/drawing/2014/main" id="{38AF13C2-E24E-E46F-7370-F9D80E12C5EF}"/>
              </a:ext>
            </a:extLst>
          </p:cNvPr>
          <p:cNvGrpSpPr/>
          <p:nvPr/>
        </p:nvGrpSpPr>
        <p:grpSpPr>
          <a:xfrm>
            <a:off x="7167541" y="4032883"/>
            <a:ext cx="1294564" cy="589573"/>
            <a:chOff x="3940094" y="1807838"/>
            <a:chExt cx="1294564" cy="589573"/>
          </a:xfrm>
        </p:grpSpPr>
        <p:grpSp>
          <p:nvGrpSpPr>
            <p:cNvPr id="302" name="Google Shape;216;p26">
              <a:extLst>
                <a:ext uri="{FF2B5EF4-FFF2-40B4-BE49-F238E27FC236}">
                  <a16:creationId xmlns:a16="http://schemas.microsoft.com/office/drawing/2014/main" id="{40275E80-E20E-37E8-DC7F-FFAE4BCE0309}"/>
                </a:ext>
              </a:extLst>
            </p:cNvPr>
            <p:cNvGrpSpPr/>
            <p:nvPr/>
          </p:nvGrpSpPr>
          <p:grpSpPr>
            <a:xfrm>
              <a:off x="3940094" y="1807838"/>
              <a:ext cx="1294564" cy="589573"/>
              <a:chOff x="3543907" y="2562740"/>
              <a:chExt cx="1294564" cy="381675"/>
            </a:xfrm>
          </p:grpSpPr>
          <p:sp>
            <p:nvSpPr>
              <p:cNvPr id="309" name="Google Shape;217;p26">
                <a:extLst>
                  <a:ext uri="{FF2B5EF4-FFF2-40B4-BE49-F238E27FC236}">
                    <a16:creationId xmlns:a16="http://schemas.microsoft.com/office/drawing/2014/main" id="{FD885D0E-6F23-2287-20D2-89EFBD501C51}"/>
                  </a:ext>
                </a:extLst>
              </p:cNvPr>
              <p:cNvSpPr/>
              <p:nvPr/>
            </p:nvSpPr>
            <p:spPr>
              <a:xfrm>
                <a:off x="3597011" y="2562740"/>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18;p26">
                <a:extLst>
                  <a:ext uri="{FF2B5EF4-FFF2-40B4-BE49-F238E27FC236}">
                    <a16:creationId xmlns:a16="http://schemas.microsoft.com/office/drawing/2014/main" id="{B6860264-D751-4049-89B5-A218C3E9D2C8}"/>
                  </a:ext>
                </a:extLst>
              </p:cNvPr>
              <p:cNvSpPr/>
              <p:nvPr/>
            </p:nvSpPr>
            <p:spPr>
              <a:xfrm>
                <a:off x="3543907" y="2596242"/>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219;p26">
              <a:extLst>
                <a:ext uri="{FF2B5EF4-FFF2-40B4-BE49-F238E27FC236}">
                  <a16:creationId xmlns:a16="http://schemas.microsoft.com/office/drawing/2014/main" id="{90608DCC-7820-38B2-FD28-5555106BFF95}"/>
                </a:ext>
              </a:extLst>
            </p:cNvPr>
            <p:cNvSpPr/>
            <p:nvPr/>
          </p:nvSpPr>
          <p:spPr>
            <a:xfrm>
              <a:off x="4099654" y="1961924"/>
              <a:ext cx="114112" cy="114156"/>
            </a:xfrm>
            <a:custGeom>
              <a:avLst/>
              <a:gdLst/>
              <a:ahLst/>
              <a:cxnLst/>
              <a:rect l="l" t="t" r="r" b="b"/>
              <a:pathLst>
                <a:path w="2601" h="2602" extrusionOk="0">
                  <a:moveTo>
                    <a:pt x="1302" y="1"/>
                  </a:moveTo>
                  <a:cubicBezTo>
                    <a:pt x="582" y="1"/>
                    <a:pt x="1" y="582"/>
                    <a:pt x="1" y="1298"/>
                  </a:cubicBezTo>
                  <a:cubicBezTo>
                    <a:pt x="1" y="2020"/>
                    <a:pt x="582" y="2601"/>
                    <a:pt x="1302" y="2601"/>
                  </a:cubicBezTo>
                  <a:cubicBezTo>
                    <a:pt x="2020" y="2601"/>
                    <a:pt x="2601" y="2020"/>
                    <a:pt x="2601" y="1298"/>
                  </a:cubicBezTo>
                  <a:cubicBezTo>
                    <a:pt x="2601" y="582"/>
                    <a:pt x="2020" y="1"/>
                    <a:pt x="130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20;p26">
              <a:extLst>
                <a:ext uri="{FF2B5EF4-FFF2-40B4-BE49-F238E27FC236}">
                  <a16:creationId xmlns:a16="http://schemas.microsoft.com/office/drawing/2014/main" id="{787B11B9-7951-2F71-1125-FA3A2509498E}"/>
                </a:ext>
              </a:extLst>
            </p:cNvPr>
            <p:cNvSpPr/>
            <p:nvPr/>
          </p:nvSpPr>
          <p:spPr>
            <a:xfrm>
              <a:off x="4270842" y="1979561"/>
              <a:ext cx="397704" cy="22112"/>
            </a:xfrm>
            <a:custGeom>
              <a:avLst/>
              <a:gdLst/>
              <a:ahLst/>
              <a:cxnLst/>
              <a:rect l="l" t="t" r="r" b="b"/>
              <a:pathLst>
                <a:path w="9065" h="504" extrusionOk="0">
                  <a:moveTo>
                    <a:pt x="0" y="1"/>
                  </a:moveTo>
                  <a:lnTo>
                    <a:pt x="0" y="503"/>
                  </a:lnTo>
                  <a:lnTo>
                    <a:pt x="9064" y="503"/>
                  </a:lnTo>
                  <a:lnTo>
                    <a:pt x="9064"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21;p26">
              <a:extLst>
                <a:ext uri="{FF2B5EF4-FFF2-40B4-BE49-F238E27FC236}">
                  <a16:creationId xmlns:a16="http://schemas.microsoft.com/office/drawing/2014/main" id="{D7186C32-DC21-251A-F2C4-3FC412042471}"/>
                </a:ext>
              </a:extLst>
            </p:cNvPr>
            <p:cNvSpPr/>
            <p:nvPr/>
          </p:nvSpPr>
          <p:spPr>
            <a:xfrm>
              <a:off x="4270842" y="2029574"/>
              <a:ext cx="773516" cy="22331"/>
            </a:xfrm>
            <a:custGeom>
              <a:avLst/>
              <a:gdLst/>
              <a:ahLst/>
              <a:cxnLst/>
              <a:rect l="l" t="t" r="r" b="b"/>
              <a:pathLst>
                <a:path w="17631" h="509" extrusionOk="0">
                  <a:moveTo>
                    <a:pt x="0" y="1"/>
                  </a:moveTo>
                  <a:lnTo>
                    <a:pt x="0" y="508"/>
                  </a:lnTo>
                  <a:lnTo>
                    <a:pt x="17630" y="508"/>
                  </a:lnTo>
                  <a:lnTo>
                    <a:pt x="17630"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22;p26">
              <a:extLst>
                <a:ext uri="{FF2B5EF4-FFF2-40B4-BE49-F238E27FC236}">
                  <a16:creationId xmlns:a16="http://schemas.microsoft.com/office/drawing/2014/main" id="{D3BF5201-2A94-6942-474F-99896220D5FA}"/>
                </a:ext>
              </a:extLst>
            </p:cNvPr>
            <p:cNvSpPr/>
            <p:nvPr/>
          </p:nvSpPr>
          <p:spPr>
            <a:xfrm>
              <a:off x="4099654" y="2137367"/>
              <a:ext cx="114112" cy="114112"/>
            </a:xfrm>
            <a:custGeom>
              <a:avLst/>
              <a:gdLst/>
              <a:ahLst/>
              <a:cxnLst/>
              <a:rect l="l" t="t" r="r" b="b"/>
              <a:pathLst>
                <a:path w="2601" h="2601" extrusionOk="0">
                  <a:moveTo>
                    <a:pt x="1302" y="0"/>
                  </a:moveTo>
                  <a:cubicBezTo>
                    <a:pt x="582" y="0"/>
                    <a:pt x="1" y="581"/>
                    <a:pt x="1" y="1299"/>
                  </a:cubicBezTo>
                  <a:cubicBezTo>
                    <a:pt x="1" y="2019"/>
                    <a:pt x="582" y="2600"/>
                    <a:pt x="1302" y="2600"/>
                  </a:cubicBezTo>
                  <a:cubicBezTo>
                    <a:pt x="2020" y="2600"/>
                    <a:pt x="2601" y="2019"/>
                    <a:pt x="2601" y="1299"/>
                  </a:cubicBezTo>
                  <a:cubicBezTo>
                    <a:pt x="2601" y="581"/>
                    <a:pt x="2020" y="0"/>
                    <a:pt x="130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23;p26">
              <a:extLst>
                <a:ext uri="{FF2B5EF4-FFF2-40B4-BE49-F238E27FC236}">
                  <a16:creationId xmlns:a16="http://schemas.microsoft.com/office/drawing/2014/main" id="{7255B83A-1125-39B4-9036-E47E216AE757}"/>
                </a:ext>
              </a:extLst>
            </p:cNvPr>
            <p:cNvSpPr/>
            <p:nvPr/>
          </p:nvSpPr>
          <p:spPr>
            <a:xfrm>
              <a:off x="4270842" y="2154960"/>
              <a:ext cx="203086" cy="22156"/>
            </a:xfrm>
            <a:custGeom>
              <a:avLst/>
              <a:gdLst/>
              <a:ahLst/>
              <a:cxnLst/>
              <a:rect l="l" t="t" r="r" b="b"/>
              <a:pathLst>
                <a:path w="4629" h="505" extrusionOk="0">
                  <a:moveTo>
                    <a:pt x="0" y="1"/>
                  </a:moveTo>
                  <a:lnTo>
                    <a:pt x="0" y="504"/>
                  </a:lnTo>
                  <a:lnTo>
                    <a:pt x="4629" y="504"/>
                  </a:lnTo>
                  <a:lnTo>
                    <a:pt x="4629"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24;p26">
              <a:extLst>
                <a:ext uri="{FF2B5EF4-FFF2-40B4-BE49-F238E27FC236}">
                  <a16:creationId xmlns:a16="http://schemas.microsoft.com/office/drawing/2014/main" id="{68265EE3-C2F9-B935-D30A-CB470CDC9A64}"/>
                </a:ext>
              </a:extLst>
            </p:cNvPr>
            <p:cNvSpPr/>
            <p:nvPr/>
          </p:nvSpPr>
          <p:spPr>
            <a:xfrm>
              <a:off x="4270842" y="2205018"/>
              <a:ext cx="773516" cy="22287"/>
            </a:xfrm>
            <a:custGeom>
              <a:avLst/>
              <a:gdLst/>
              <a:ahLst/>
              <a:cxnLst/>
              <a:rect l="l" t="t" r="r" b="b"/>
              <a:pathLst>
                <a:path w="17631" h="508" extrusionOk="0">
                  <a:moveTo>
                    <a:pt x="0" y="1"/>
                  </a:moveTo>
                  <a:lnTo>
                    <a:pt x="0" y="508"/>
                  </a:lnTo>
                  <a:lnTo>
                    <a:pt x="17630" y="508"/>
                  </a:lnTo>
                  <a:lnTo>
                    <a:pt x="17630"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230;p26">
            <a:extLst>
              <a:ext uri="{FF2B5EF4-FFF2-40B4-BE49-F238E27FC236}">
                <a16:creationId xmlns:a16="http://schemas.microsoft.com/office/drawing/2014/main" id="{902824F7-35DA-9D10-5C80-F7BA07FF037C}"/>
              </a:ext>
            </a:extLst>
          </p:cNvPr>
          <p:cNvGrpSpPr/>
          <p:nvPr/>
        </p:nvGrpSpPr>
        <p:grpSpPr>
          <a:xfrm>
            <a:off x="6812393" y="3514471"/>
            <a:ext cx="300708" cy="283569"/>
            <a:chOff x="7814487" y="2708836"/>
            <a:chExt cx="496812" cy="472595"/>
          </a:xfrm>
        </p:grpSpPr>
        <p:sp>
          <p:nvSpPr>
            <p:cNvPr id="312" name="Google Shape;231;p26">
              <a:extLst>
                <a:ext uri="{FF2B5EF4-FFF2-40B4-BE49-F238E27FC236}">
                  <a16:creationId xmlns:a16="http://schemas.microsoft.com/office/drawing/2014/main" id="{CE64ADDE-89C6-05DC-683E-A789AD5DC7E1}"/>
                </a:ext>
              </a:extLst>
            </p:cNvPr>
            <p:cNvSpPr/>
            <p:nvPr/>
          </p:nvSpPr>
          <p:spPr>
            <a:xfrm>
              <a:off x="7814487" y="2708836"/>
              <a:ext cx="496812" cy="472595"/>
            </a:xfrm>
            <a:custGeom>
              <a:avLst/>
              <a:gdLst/>
              <a:ahLst/>
              <a:cxnLst/>
              <a:rect l="l" t="t" r="r" b="b"/>
              <a:pathLst>
                <a:path w="11324" h="10772" extrusionOk="0">
                  <a:moveTo>
                    <a:pt x="5922" y="1"/>
                  </a:moveTo>
                  <a:cubicBezTo>
                    <a:pt x="5106" y="1"/>
                    <a:pt x="4261" y="192"/>
                    <a:pt x="3483" y="573"/>
                  </a:cubicBezTo>
                  <a:cubicBezTo>
                    <a:pt x="2399" y="1115"/>
                    <a:pt x="1473" y="2063"/>
                    <a:pt x="957" y="3243"/>
                  </a:cubicBezTo>
                  <a:cubicBezTo>
                    <a:pt x="555" y="4152"/>
                    <a:pt x="442" y="5153"/>
                    <a:pt x="555" y="6088"/>
                  </a:cubicBezTo>
                  <a:cubicBezTo>
                    <a:pt x="621" y="6556"/>
                    <a:pt x="743" y="7006"/>
                    <a:pt x="910" y="7430"/>
                  </a:cubicBezTo>
                  <a:cubicBezTo>
                    <a:pt x="1077" y="7838"/>
                    <a:pt x="1295" y="8215"/>
                    <a:pt x="1542" y="8563"/>
                  </a:cubicBezTo>
                  <a:lnTo>
                    <a:pt x="1542" y="8563"/>
                  </a:lnTo>
                  <a:cubicBezTo>
                    <a:pt x="1044" y="9137"/>
                    <a:pt x="560" y="9694"/>
                    <a:pt x="101" y="10223"/>
                  </a:cubicBezTo>
                  <a:lnTo>
                    <a:pt x="0" y="10336"/>
                  </a:lnTo>
                  <a:lnTo>
                    <a:pt x="0" y="10336"/>
                  </a:lnTo>
                  <a:lnTo>
                    <a:pt x="153" y="10306"/>
                  </a:lnTo>
                  <a:cubicBezTo>
                    <a:pt x="1085" y="10128"/>
                    <a:pt x="1978" y="9954"/>
                    <a:pt x="2797" y="9798"/>
                  </a:cubicBezTo>
                  <a:lnTo>
                    <a:pt x="2797" y="9798"/>
                  </a:lnTo>
                  <a:cubicBezTo>
                    <a:pt x="3776" y="10473"/>
                    <a:pt x="4868" y="10768"/>
                    <a:pt x="5822" y="10768"/>
                  </a:cubicBezTo>
                  <a:cubicBezTo>
                    <a:pt x="5831" y="10768"/>
                    <a:pt x="5839" y="10768"/>
                    <a:pt x="5847" y="10768"/>
                  </a:cubicBezTo>
                  <a:cubicBezTo>
                    <a:pt x="5892" y="10770"/>
                    <a:pt x="5938" y="10771"/>
                    <a:pt x="5984" y="10771"/>
                  </a:cubicBezTo>
                  <a:cubicBezTo>
                    <a:pt x="6057" y="10771"/>
                    <a:pt x="6131" y="10768"/>
                    <a:pt x="6201" y="10760"/>
                  </a:cubicBezTo>
                  <a:cubicBezTo>
                    <a:pt x="6319" y="10751"/>
                    <a:pt x="6433" y="10747"/>
                    <a:pt x="6547" y="10734"/>
                  </a:cubicBezTo>
                  <a:cubicBezTo>
                    <a:pt x="6769" y="10695"/>
                    <a:pt x="6983" y="10673"/>
                    <a:pt x="7185" y="10611"/>
                  </a:cubicBezTo>
                  <a:cubicBezTo>
                    <a:pt x="7285" y="10585"/>
                    <a:pt x="7386" y="10558"/>
                    <a:pt x="7481" y="10532"/>
                  </a:cubicBezTo>
                  <a:cubicBezTo>
                    <a:pt x="7574" y="10498"/>
                    <a:pt x="7665" y="10467"/>
                    <a:pt x="7757" y="10432"/>
                  </a:cubicBezTo>
                  <a:cubicBezTo>
                    <a:pt x="7941" y="10375"/>
                    <a:pt x="8098" y="10288"/>
                    <a:pt x="8256" y="10217"/>
                  </a:cubicBezTo>
                  <a:cubicBezTo>
                    <a:pt x="8875" y="9912"/>
                    <a:pt x="9287" y="9558"/>
                    <a:pt x="9557" y="9313"/>
                  </a:cubicBezTo>
                  <a:cubicBezTo>
                    <a:pt x="9688" y="9186"/>
                    <a:pt x="9776" y="9077"/>
                    <a:pt x="9841" y="9011"/>
                  </a:cubicBezTo>
                  <a:cubicBezTo>
                    <a:pt x="9907" y="8942"/>
                    <a:pt x="9934" y="8902"/>
                    <a:pt x="9934" y="8902"/>
                  </a:cubicBezTo>
                  <a:lnTo>
                    <a:pt x="9934" y="8902"/>
                  </a:lnTo>
                  <a:cubicBezTo>
                    <a:pt x="9934" y="8902"/>
                    <a:pt x="9898" y="8933"/>
                    <a:pt x="9833" y="8999"/>
                  </a:cubicBezTo>
                  <a:cubicBezTo>
                    <a:pt x="9763" y="9064"/>
                    <a:pt x="9671" y="9169"/>
                    <a:pt x="9536" y="9291"/>
                  </a:cubicBezTo>
                  <a:cubicBezTo>
                    <a:pt x="9265" y="9527"/>
                    <a:pt x="8849" y="9872"/>
                    <a:pt x="8234" y="10170"/>
                  </a:cubicBezTo>
                  <a:cubicBezTo>
                    <a:pt x="8076" y="10240"/>
                    <a:pt x="7915" y="10322"/>
                    <a:pt x="7735" y="10375"/>
                  </a:cubicBezTo>
                  <a:cubicBezTo>
                    <a:pt x="7648" y="10406"/>
                    <a:pt x="7556" y="10441"/>
                    <a:pt x="7465" y="10471"/>
                  </a:cubicBezTo>
                  <a:cubicBezTo>
                    <a:pt x="7368" y="10498"/>
                    <a:pt x="7268" y="10520"/>
                    <a:pt x="7171" y="10546"/>
                  </a:cubicBezTo>
                  <a:cubicBezTo>
                    <a:pt x="6971" y="10602"/>
                    <a:pt x="6757" y="10624"/>
                    <a:pt x="6538" y="10663"/>
                  </a:cubicBezTo>
                  <a:cubicBezTo>
                    <a:pt x="6428" y="10673"/>
                    <a:pt x="6315" y="10677"/>
                    <a:pt x="6197" y="10685"/>
                  </a:cubicBezTo>
                  <a:cubicBezTo>
                    <a:pt x="6135" y="10693"/>
                    <a:pt x="6071" y="10696"/>
                    <a:pt x="6008" y="10696"/>
                  </a:cubicBezTo>
                  <a:cubicBezTo>
                    <a:pt x="5954" y="10696"/>
                    <a:pt x="5901" y="10694"/>
                    <a:pt x="5847" y="10689"/>
                  </a:cubicBezTo>
                  <a:cubicBezTo>
                    <a:pt x="4895" y="10689"/>
                    <a:pt x="3806" y="10388"/>
                    <a:pt x="2836" y="9707"/>
                  </a:cubicBezTo>
                  <a:lnTo>
                    <a:pt x="2818" y="9693"/>
                  </a:lnTo>
                  <a:lnTo>
                    <a:pt x="2802" y="9698"/>
                  </a:lnTo>
                  <a:cubicBezTo>
                    <a:pt x="2019" y="9847"/>
                    <a:pt x="1171" y="10008"/>
                    <a:pt x="281" y="10176"/>
                  </a:cubicBezTo>
                  <a:lnTo>
                    <a:pt x="281" y="10176"/>
                  </a:lnTo>
                  <a:cubicBezTo>
                    <a:pt x="720" y="9676"/>
                    <a:pt x="1181" y="9146"/>
                    <a:pt x="1652" y="8605"/>
                  </a:cubicBezTo>
                  <a:lnTo>
                    <a:pt x="1682" y="8571"/>
                  </a:lnTo>
                  <a:lnTo>
                    <a:pt x="1656" y="8535"/>
                  </a:lnTo>
                  <a:cubicBezTo>
                    <a:pt x="1408" y="8182"/>
                    <a:pt x="1184" y="7801"/>
                    <a:pt x="1014" y="7391"/>
                  </a:cubicBezTo>
                  <a:cubicBezTo>
                    <a:pt x="852" y="6971"/>
                    <a:pt x="734" y="6530"/>
                    <a:pt x="668" y="6070"/>
                  </a:cubicBezTo>
                  <a:cubicBezTo>
                    <a:pt x="559" y="5157"/>
                    <a:pt x="668" y="4178"/>
                    <a:pt x="1067" y="3291"/>
                  </a:cubicBezTo>
                  <a:cubicBezTo>
                    <a:pt x="1569" y="2137"/>
                    <a:pt x="2478" y="1207"/>
                    <a:pt x="3536" y="673"/>
                  </a:cubicBezTo>
                  <a:cubicBezTo>
                    <a:pt x="4296" y="301"/>
                    <a:pt x="5124" y="110"/>
                    <a:pt x="5925" y="110"/>
                  </a:cubicBezTo>
                  <a:cubicBezTo>
                    <a:pt x="6244" y="110"/>
                    <a:pt x="6558" y="140"/>
                    <a:pt x="6862" y="201"/>
                  </a:cubicBezTo>
                  <a:cubicBezTo>
                    <a:pt x="7394" y="302"/>
                    <a:pt x="7910" y="463"/>
                    <a:pt x="8360" y="713"/>
                  </a:cubicBezTo>
                  <a:cubicBezTo>
                    <a:pt x="8815" y="957"/>
                    <a:pt x="9230" y="1246"/>
                    <a:pt x="9575" y="1591"/>
                  </a:cubicBezTo>
                  <a:cubicBezTo>
                    <a:pt x="10287" y="2256"/>
                    <a:pt x="10733" y="3077"/>
                    <a:pt x="10973" y="3864"/>
                  </a:cubicBezTo>
                  <a:cubicBezTo>
                    <a:pt x="11223" y="4654"/>
                    <a:pt x="11253" y="5419"/>
                    <a:pt x="11170" y="6070"/>
                  </a:cubicBezTo>
                  <a:cubicBezTo>
                    <a:pt x="11096" y="6726"/>
                    <a:pt x="10894" y="7264"/>
                    <a:pt x="10702" y="7683"/>
                  </a:cubicBezTo>
                  <a:cubicBezTo>
                    <a:pt x="10650" y="7788"/>
                    <a:pt x="10602" y="7889"/>
                    <a:pt x="10559" y="7980"/>
                  </a:cubicBezTo>
                  <a:cubicBezTo>
                    <a:pt x="10511" y="8067"/>
                    <a:pt x="10454" y="8151"/>
                    <a:pt x="10410" y="8225"/>
                  </a:cubicBezTo>
                  <a:cubicBezTo>
                    <a:pt x="10318" y="8378"/>
                    <a:pt x="10235" y="8509"/>
                    <a:pt x="10156" y="8601"/>
                  </a:cubicBezTo>
                  <a:cubicBezTo>
                    <a:pt x="10087" y="8697"/>
                    <a:pt x="10029" y="8771"/>
                    <a:pt x="9990" y="8824"/>
                  </a:cubicBezTo>
                  <a:cubicBezTo>
                    <a:pt x="9950" y="8876"/>
                    <a:pt x="9934" y="8902"/>
                    <a:pt x="9934" y="8902"/>
                  </a:cubicBezTo>
                  <a:cubicBezTo>
                    <a:pt x="9938" y="8902"/>
                    <a:pt x="9960" y="8880"/>
                    <a:pt x="9999" y="8833"/>
                  </a:cubicBezTo>
                  <a:cubicBezTo>
                    <a:pt x="10043" y="8781"/>
                    <a:pt x="10099" y="8706"/>
                    <a:pt x="10174" y="8614"/>
                  </a:cubicBezTo>
                  <a:cubicBezTo>
                    <a:pt x="10257" y="8523"/>
                    <a:pt x="10344" y="8396"/>
                    <a:pt x="10436" y="8243"/>
                  </a:cubicBezTo>
                  <a:cubicBezTo>
                    <a:pt x="10484" y="8168"/>
                    <a:pt x="10541" y="8089"/>
                    <a:pt x="10593" y="7998"/>
                  </a:cubicBezTo>
                  <a:cubicBezTo>
                    <a:pt x="10642" y="7906"/>
                    <a:pt x="10690" y="7810"/>
                    <a:pt x="10742" y="7706"/>
                  </a:cubicBezTo>
                  <a:cubicBezTo>
                    <a:pt x="10943" y="7286"/>
                    <a:pt x="11152" y="6744"/>
                    <a:pt x="11235" y="6080"/>
                  </a:cubicBezTo>
                  <a:cubicBezTo>
                    <a:pt x="11323" y="5419"/>
                    <a:pt x="11297" y="4646"/>
                    <a:pt x="11057" y="3842"/>
                  </a:cubicBezTo>
                  <a:cubicBezTo>
                    <a:pt x="10816" y="3038"/>
                    <a:pt x="10362" y="2203"/>
                    <a:pt x="9645" y="1522"/>
                  </a:cubicBezTo>
                  <a:cubicBezTo>
                    <a:pt x="9295" y="1171"/>
                    <a:pt x="8871" y="870"/>
                    <a:pt x="8409" y="626"/>
                  </a:cubicBezTo>
                  <a:cubicBezTo>
                    <a:pt x="7949" y="368"/>
                    <a:pt x="7425" y="197"/>
                    <a:pt x="6878" y="92"/>
                  </a:cubicBezTo>
                  <a:cubicBezTo>
                    <a:pt x="6568" y="31"/>
                    <a:pt x="6247" y="1"/>
                    <a:pt x="592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32;p26">
              <a:extLst>
                <a:ext uri="{FF2B5EF4-FFF2-40B4-BE49-F238E27FC236}">
                  <a16:creationId xmlns:a16="http://schemas.microsoft.com/office/drawing/2014/main" id="{E3FBA481-F1E6-ACF4-05E8-AC6B5B148C13}"/>
                </a:ext>
              </a:extLst>
            </p:cNvPr>
            <p:cNvSpPr/>
            <p:nvPr/>
          </p:nvSpPr>
          <p:spPr>
            <a:xfrm>
              <a:off x="7997564" y="2870459"/>
              <a:ext cx="149956" cy="166277"/>
            </a:xfrm>
            <a:custGeom>
              <a:avLst/>
              <a:gdLst/>
              <a:ahLst/>
              <a:cxnLst/>
              <a:rect l="l" t="t" r="r" b="b"/>
              <a:pathLst>
                <a:path w="3418" h="3790" extrusionOk="0">
                  <a:moveTo>
                    <a:pt x="0" y="0"/>
                  </a:moveTo>
                  <a:lnTo>
                    <a:pt x="192" y="927"/>
                  </a:lnTo>
                  <a:lnTo>
                    <a:pt x="385" y="1858"/>
                  </a:lnTo>
                  <a:lnTo>
                    <a:pt x="874" y="1420"/>
                  </a:lnTo>
                  <a:lnTo>
                    <a:pt x="2981" y="3790"/>
                  </a:lnTo>
                  <a:lnTo>
                    <a:pt x="3418" y="3401"/>
                  </a:lnTo>
                  <a:lnTo>
                    <a:pt x="1312" y="1032"/>
                  </a:lnTo>
                  <a:lnTo>
                    <a:pt x="1801" y="595"/>
                  </a:lnTo>
                  <a:lnTo>
                    <a:pt x="900" y="298"/>
                  </a:lnTo>
                  <a:lnTo>
                    <a:pt x="0"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252;p26">
            <a:extLst>
              <a:ext uri="{FF2B5EF4-FFF2-40B4-BE49-F238E27FC236}">
                <a16:creationId xmlns:a16="http://schemas.microsoft.com/office/drawing/2014/main" id="{9AF72AC9-9A62-9E05-ABDF-AFCED5AC4337}"/>
              </a:ext>
            </a:extLst>
          </p:cNvPr>
          <p:cNvGrpSpPr/>
          <p:nvPr/>
        </p:nvGrpSpPr>
        <p:grpSpPr>
          <a:xfrm flipH="1">
            <a:off x="8164033" y="3514471"/>
            <a:ext cx="799471" cy="1468301"/>
            <a:chOff x="-823767" y="1667843"/>
            <a:chExt cx="1580203" cy="2881743"/>
          </a:xfrm>
        </p:grpSpPr>
        <p:sp>
          <p:nvSpPr>
            <p:cNvPr id="315" name="Google Shape;253;p26">
              <a:extLst>
                <a:ext uri="{FF2B5EF4-FFF2-40B4-BE49-F238E27FC236}">
                  <a16:creationId xmlns:a16="http://schemas.microsoft.com/office/drawing/2014/main" id="{DC2469EA-C3CE-3914-EE59-F4D0DB326993}"/>
                </a:ext>
              </a:extLst>
            </p:cNvPr>
            <p:cNvSpPr/>
            <p:nvPr/>
          </p:nvSpPr>
          <p:spPr>
            <a:xfrm>
              <a:off x="-216393" y="1767355"/>
              <a:ext cx="5288" cy="1517707"/>
            </a:xfrm>
            <a:custGeom>
              <a:avLst/>
              <a:gdLst/>
              <a:ahLst/>
              <a:cxnLst/>
              <a:rect l="l" t="t" r="r" b="b"/>
              <a:pathLst>
                <a:path w="116" h="33294" extrusionOk="0">
                  <a:moveTo>
                    <a:pt x="58" y="1"/>
                  </a:moveTo>
                  <a:cubicBezTo>
                    <a:pt x="27" y="1"/>
                    <a:pt x="1" y="7452"/>
                    <a:pt x="1" y="16647"/>
                  </a:cubicBezTo>
                  <a:cubicBezTo>
                    <a:pt x="1" y="25841"/>
                    <a:pt x="27" y="33293"/>
                    <a:pt x="58" y="33293"/>
                  </a:cubicBezTo>
                  <a:cubicBezTo>
                    <a:pt x="89" y="33293"/>
                    <a:pt x="115" y="25841"/>
                    <a:pt x="115" y="16647"/>
                  </a:cubicBezTo>
                  <a:cubicBezTo>
                    <a:pt x="115" y="7452"/>
                    <a:pt x="89" y="1"/>
                    <a:pt x="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54;p26">
              <a:extLst>
                <a:ext uri="{FF2B5EF4-FFF2-40B4-BE49-F238E27FC236}">
                  <a16:creationId xmlns:a16="http://schemas.microsoft.com/office/drawing/2014/main" id="{E5308CC7-B2EA-329D-0CE9-1F19987D252B}"/>
                </a:ext>
              </a:extLst>
            </p:cNvPr>
            <p:cNvSpPr/>
            <p:nvPr/>
          </p:nvSpPr>
          <p:spPr>
            <a:xfrm>
              <a:off x="253178" y="2086723"/>
              <a:ext cx="22382" cy="22337"/>
            </a:xfrm>
            <a:custGeom>
              <a:avLst/>
              <a:gdLst/>
              <a:ahLst/>
              <a:cxnLst/>
              <a:rect l="l" t="t" r="r" b="b"/>
              <a:pathLst>
                <a:path w="491" h="490" extrusionOk="0">
                  <a:moveTo>
                    <a:pt x="246" y="0"/>
                  </a:moveTo>
                  <a:cubicBezTo>
                    <a:pt x="109" y="0"/>
                    <a:pt x="0" y="109"/>
                    <a:pt x="0" y="245"/>
                  </a:cubicBezTo>
                  <a:cubicBezTo>
                    <a:pt x="0" y="381"/>
                    <a:pt x="109" y="490"/>
                    <a:pt x="246" y="490"/>
                  </a:cubicBezTo>
                  <a:cubicBezTo>
                    <a:pt x="381" y="490"/>
                    <a:pt x="490" y="381"/>
                    <a:pt x="490" y="245"/>
                  </a:cubicBezTo>
                  <a:cubicBezTo>
                    <a:pt x="490" y="109"/>
                    <a:pt x="381" y="0"/>
                    <a:pt x="2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55;p26">
              <a:extLst>
                <a:ext uri="{FF2B5EF4-FFF2-40B4-BE49-F238E27FC236}">
                  <a16:creationId xmlns:a16="http://schemas.microsoft.com/office/drawing/2014/main" id="{B34449F1-EEAC-DBA4-6CFF-5EDE652F36D3}"/>
                </a:ext>
              </a:extLst>
            </p:cNvPr>
            <p:cNvSpPr/>
            <p:nvPr/>
          </p:nvSpPr>
          <p:spPr>
            <a:xfrm>
              <a:off x="-224917" y="1767355"/>
              <a:ext cx="22337" cy="22382"/>
            </a:xfrm>
            <a:custGeom>
              <a:avLst/>
              <a:gdLst/>
              <a:ahLst/>
              <a:cxnLst/>
              <a:rect l="l" t="t" r="r" b="b"/>
              <a:pathLst>
                <a:path w="490" h="491" extrusionOk="0">
                  <a:moveTo>
                    <a:pt x="245" y="1"/>
                  </a:moveTo>
                  <a:cubicBezTo>
                    <a:pt x="109" y="1"/>
                    <a:pt x="0" y="110"/>
                    <a:pt x="0" y="245"/>
                  </a:cubicBezTo>
                  <a:cubicBezTo>
                    <a:pt x="0" y="381"/>
                    <a:pt x="109" y="491"/>
                    <a:pt x="245" y="491"/>
                  </a:cubicBezTo>
                  <a:cubicBezTo>
                    <a:pt x="381" y="491"/>
                    <a:pt x="490" y="381"/>
                    <a:pt x="490" y="245"/>
                  </a:cubicBezTo>
                  <a:cubicBezTo>
                    <a:pt x="490" y="110"/>
                    <a:pt x="381"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56;p26">
              <a:extLst>
                <a:ext uri="{FF2B5EF4-FFF2-40B4-BE49-F238E27FC236}">
                  <a16:creationId xmlns:a16="http://schemas.microsoft.com/office/drawing/2014/main" id="{8F69AF8F-28DA-4B73-C771-11557CAC164B}"/>
                </a:ext>
              </a:extLst>
            </p:cNvPr>
            <p:cNvSpPr/>
            <p:nvPr/>
          </p:nvSpPr>
          <p:spPr>
            <a:xfrm>
              <a:off x="-235675" y="4406176"/>
              <a:ext cx="327711" cy="143137"/>
            </a:xfrm>
            <a:custGeom>
              <a:avLst/>
              <a:gdLst/>
              <a:ahLst/>
              <a:cxnLst/>
              <a:rect l="l" t="t" r="r" b="b"/>
              <a:pathLst>
                <a:path w="7189" h="3140" extrusionOk="0">
                  <a:moveTo>
                    <a:pt x="3850" y="0"/>
                  </a:moveTo>
                  <a:lnTo>
                    <a:pt x="0" y="65"/>
                  </a:lnTo>
                  <a:lnTo>
                    <a:pt x="40" y="3077"/>
                  </a:lnTo>
                  <a:lnTo>
                    <a:pt x="280" y="3089"/>
                  </a:lnTo>
                  <a:cubicBezTo>
                    <a:pt x="798" y="3109"/>
                    <a:pt x="2100" y="3139"/>
                    <a:pt x="3379" y="3139"/>
                  </a:cubicBezTo>
                  <a:cubicBezTo>
                    <a:pt x="4722" y="3139"/>
                    <a:pt x="6040" y="3105"/>
                    <a:pt x="6402" y="2989"/>
                  </a:cubicBezTo>
                  <a:cubicBezTo>
                    <a:pt x="7189" y="2736"/>
                    <a:pt x="3903" y="2054"/>
                    <a:pt x="3903" y="2054"/>
                  </a:cubicBezTo>
                  <a:lnTo>
                    <a:pt x="385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57;p26">
              <a:extLst>
                <a:ext uri="{FF2B5EF4-FFF2-40B4-BE49-F238E27FC236}">
                  <a16:creationId xmlns:a16="http://schemas.microsoft.com/office/drawing/2014/main" id="{1CD59D66-608A-A519-D31E-FBA993F86D1F}"/>
                </a:ext>
              </a:extLst>
            </p:cNvPr>
            <p:cNvSpPr/>
            <p:nvPr/>
          </p:nvSpPr>
          <p:spPr>
            <a:xfrm>
              <a:off x="-235265" y="4494748"/>
              <a:ext cx="64366" cy="49505"/>
            </a:xfrm>
            <a:custGeom>
              <a:avLst/>
              <a:gdLst/>
              <a:ahLst/>
              <a:cxnLst/>
              <a:rect l="l" t="t" r="r" b="b"/>
              <a:pathLst>
                <a:path w="1412" h="1086" extrusionOk="0">
                  <a:moveTo>
                    <a:pt x="114" y="1"/>
                  </a:moveTo>
                  <a:cubicBezTo>
                    <a:pt x="77" y="1"/>
                    <a:pt x="39" y="2"/>
                    <a:pt x="0" y="6"/>
                  </a:cubicBezTo>
                  <a:lnTo>
                    <a:pt x="17" y="1085"/>
                  </a:lnTo>
                  <a:lnTo>
                    <a:pt x="1411" y="1085"/>
                  </a:lnTo>
                  <a:cubicBezTo>
                    <a:pt x="1350" y="762"/>
                    <a:pt x="1167" y="470"/>
                    <a:pt x="905" y="272"/>
                  </a:cubicBezTo>
                  <a:cubicBezTo>
                    <a:pt x="673" y="99"/>
                    <a:pt x="398" y="1"/>
                    <a:pt x="1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58;p26">
              <a:extLst>
                <a:ext uri="{FF2B5EF4-FFF2-40B4-BE49-F238E27FC236}">
                  <a16:creationId xmlns:a16="http://schemas.microsoft.com/office/drawing/2014/main" id="{4E5406F4-1C0F-966F-D86C-64D90A7FE8BB}"/>
                </a:ext>
              </a:extLst>
            </p:cNvPr>
            <p:cNvSpPr/>
            <p:nvPr/>
          </p:nvSpPr>
          <p:spPr>
            <a:xfrm>
              <a:off x="-233897" y="4517540"/>
              <a:ext cx="301864" cy="32046"/>
            </a:xfrm>
            <a:custGeom>
              <a:avLst/>
              <a:gdLst/>
              <a:ahLst/>
              <a:cxnLst/>
              <a:rect l="l" t="t" r="r" b="b"/>
              <a:pathLst>
                <a:path w="6622" h="703" extrusionOk="0">
                  <a:moveTo>
                    <a:pt x="5472" y="0"/>
                  </a:moveTo>
                  <a:cubicBezTo>
                    <a:pt x="5245" y="13"/>
                    <a:pt x="5140" y="502"/>
                    <a:pt x="5140" y="502"/>
                  </a:cubicBezTo>
                  <a:lnTo>
                    <a:pt x="5" y="546"/>
                  </a:lnTo>
                  <a:lnTo>
                    <a:pt x="1" y="634"/>
                  </a:lnTo>
                  <a:cubicBezTo>
                    <a:pt x="680" y="681"/>
                    <a:pt x="1659" y="702"/>
                    <a:pt x="2652" y="702"/>
                  </a:cubicBezTo>
                  <a:cubicBezTo>
                    <a:pt x="4500" y="702"/>
                    <a:pt x="6395" y="627"/>
                    <a:pt x="6486" y="502"/>
                  </a:cubicBezTo>
                  <a:cubicBezTo>
                    <a:pt x="6621" y="310"/>
                    <a:pt x="5472" y="0"/>
                    <a:pt x="54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59;p26">
              <a:extLst>
                <a:ext uri="{FF2B5EF4-FFF2-40B4-BE49-F238E27FC236}">
                  <a16:creationId xmlns:a16="http://schemas.microsoft.com/office/drawing/2014/main" id="{6124DA50-0122-E1C3-6CC7-821D5E2ECD58}"/>
                </a:ext>
              </a:extLst>
            </p:cNvPr>
            <p:cNvSpPr/>
            <p:nvPr/>
          </p:nvSpPr>
          <p:spPr>
            <a:xfrm>
              <a:off x="-236450" y="4537415"/>
              <a:ext cx="298217" cy="7020"/>
            </a:xfrm>
            <a:custGeom>
              <a:avLst/>
              <a:gdLst/>
              <a:ahLst/>
              <a:cxnLst/>
              <a:rect l="l" t="t" r="r" b="b"/>
              <a:pathLst>
                <a:path w="6542" h="154" extrusionOk="0">
                  <a:moveTo>
                    <a:pt x="6472" y="0"/>
                  </a:moveTo>
                  <a:cubicBezTo>
                    <a:pt x="6415" y="6"/>
                    <a:pt x="6354" y="6"/>
                    <a:pt x="6284" y="10"/>
                  </a:cubicBezTo>
                  <a:cubicBezTo>
                    <a:pt x="6092" y="14"/>
                    <a:pt x="5860" y="22"/>
                    <a:pt x="5580" y="36"/>
                  </a:cubicBezTo>
                  <a:cubicBezTo>
                    <a:pt x="4991" y="58"/>
                    <a:pt x="4174" y="84"/>
                    <a:pt x="3268" y="97"/>
                  </a:cubicBezTo>
                  <a:cubicBezTo>
                    <a:pt x="2590" y="107"/>
                    <a:pt x="1959" y="112"/>
                    <a:pt x="1434" y="112"/>
                  </a:cubicBezTo>
                  <a:cubicBezTo>
                    <a:pt x="1263" y="112"/>
                    <a:pt x="1103" y="112"/>
                    <a:pt x="957" y="110"/>
                  </a:cubicBezTo>
                  <a:cubicBezTo>
                    <a:pt x="682" y="110"/>
                    <a:pt x="450" y="105"/>
                    <a:pt x="257" y="105"/>
                  </a:cubicBezTo>
                  <a:lnTo>
                    <a:pt x="65" y="105"/>
                  </a:lnTo>
                  <a:cubicBezTo>
                    <a:pt x="21" y="105"/>
                    <a:pt x="0" y="110"/>
                    <a:pt x="0" y="110"/>
                  </a:cubicBezTo>
                  <a:cubicBezTo>
                    <a:pt x="0" y="110"/>
                    <a:pt x="21" y="115"/>
                    <a:pt x="65" y="115"/>
                  </a:cubicBezTo>
                  <a:cubicBezTo>
                    <a:pt x="122" y="119"/>
                    <a:pt x="188" y="123"/>
                    <a:pt x="257" y="123"/>
                  </a:cubicBezTo>
                  <a:cubicBezTo>
                    <a:pt x="450" y="127"/>
                    <a:pt x="682" y="137"/>
                    <a:pt x="957" y="145"/>
                  </a:cubicBezTo>
                  <a:cubicBezTo>
                    <a:pt x="1283" y="150"/>
                    <a:pt x="1676" y="153"/>
                    <a:pt x="2114" y="153"/>
                  </a:cubicBezTo>
                  <a:cubicBezTo>
                    <a:pt x="2474" y="153"/>
                    <a:pt x="2864" y="151"/>
                    <a:pt x="3273" y="145"/>
                  </a:cubicBezTo>
                  <a:cubicBezTo>
                    <a:pt x="4174" y="127"/>
                    <a:pt x="4991" y="97"/>
                    <a:pt x="5585" y="66"/>
                  </a:cubicBezTo>
                  <a:cubicBezTo>
                    <a:pt x="5860" y="49"/>
                    <a:pt x="6092" y="36"/>
                    <a:pt x="6284" y="27"/>
                  </a:cubicBezTo>
                  <a:cubicBezTo>
                    <a:pt x="6354" y="18"/>
                    <a:pt x="6415" y="14"/>
                    <a:pt x="6472" y="10"/>
                  </a:cubicBezTo>
                  <a:cubicBezTo>
                    <a:pt x="6516" y="10"/>
                    <a:pt x="6542" y="6"/>
                    <a:pt x="6542" y="6"/>
                  </a:cubicBezTo>
                  <a:cubicBezTo>
                    <a:pt x="6542" y="0"/>
                    <a:pt x="6516" y="0"/>
                    <a:pt x="647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60;p26">
              <a:extLst>
                <a:ext uri="{FF2B5EF4-FFF2-40B4-BE49-F238E27FC236}">
                  <a16:creationId xmlns:a16="http://schemas.microsoft.com/office/drawing/2014/main" id="{D1036D73-96B6-0451-1F5A-06E895489945}"/>
                </a:ext>
              </a:extLst>
            </p:cNvPr>
            <p:cNvSpPr/>
            <p:nvPr/>
          </p:nvSpPr>
          <p:spPr>
            <a:xfrm>
              <a:off x="-730" y="4515443"/>
              <a:ext cx="17915" cy="27807"/>
            </a:xfrm>
            <a:custGeom>
              <a:avLst/>
              <a:gdLst/>
              <a:ahLst/>
              <a:cxnLst/>
              <a:rect l="l" t="t" r="r" b="b"/>
              <a:pathLst>
                <a:path w="393" h="610" extrusionOk="0">
                  <a:moveTo>
                    <a:pt x="380" y="1"/>
                  </a:moveTo>
                  <a:cubicBezTo>
                    <a:pt x="356" y="1"/>
                    <a:pt x="209" y="76"/>
                    <a:pt x="108" y="252"/>
                  </a:cubicBezTo>
                  <a:cubicBezTo>
                    <a:pt x="0" y="428"/>
                    <a:pt x="11" y="609"/>
                    <a:pt x="25" y="609"/>
                  </a:cubicBezTo>
                  <a:cubicBezTo>
                    <a:pt x="25" y="609"/>
                    <a:pt x="25" y="609"/>
                    <a:pt x="25" y="609"/>
                  </a:cubicBezTo>
                  <a:cubicBezTo>
                    <a:pt x="38" y="609"/>
                    <a:pt x="47" y="444"/>
                    <a:pt x="147" y="273"/>
                  </a:cubicBezTo>
                  <a:cubicBezTo>
                    <a:pt x="248" y="98"/>
                    <a:pt x="392" y="10"/>
                    <a:pt x="383" y="2"/>
                  </a:cubicBezTo>
                  <a:cubicBezTo>
                    <a:pt x="383" y="1"/>
                    <a:pt x="381" y="1"/>
                    <a:pt x="3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61;p26">
              <a:extLst>
                <a:ext uri="{FF2B5EF4-FFF2-40B4-BE49-F238E27FC236}">
                  <a16:creationId xmlns:a16="http://schemas.microsoft.com/office/drawing/2014/main" id="{D29CBD33-A1C6-23F4-860C-517E01E82C06}"/>
                </a:ext>
              </a:extLst>
            </p:cNvPr>
            <p:cNvSpPr/>
            <p:nvPr/>
          </p:nvSpPr>
          <p:spPr>
            <a:xfrm>
              <a:off x="-52378" y="4502953"/>
              <a:ext cx="9983" cy="14815"/>
            </a:xfrm>
            <a:custGeom>
              <a:avLst/>
              <a:gdLst/>
              <a:ahLst/>
              <a:cxnLst/>
              <a:rect l="l" t="t" r="r" b="b"/>
              <a:pathLst>
                <a:path w="219" h="325" extrusionOk="0">
                  <a:moveTo>
                    <a:pt x="204" y="1"/>
                  </a:moveTo>
                  <a:cubicBezTo>
                    <a:pt x="192" y="1"/>
                    <a:pt x="142" y="65"/>
                    <a:pt x="87" y="153"/>
                  </a:cubicBezTo>
                  <a:cubicBezTo>
                    <a:pt x="35" y="241"/>
                    <a:pt x="0" y="320"/>
                    <a:pt x="9" y="324"/>
                  </a:cubicBezTo>
                  <a:cubicBezTo>
                    <a:pt x="9" y="325"/>
                    <a:pt x="10" y="325"/>
                    <a:pt x="11" y="325"/>
                  </a:cubicBezTo>
                  <a:cubicBezTo>
                    <a:pt x="27" y="325"/>
                    <a:pt x="77" y="262"/>
                    <a:pt x="126" y="175"/>
                  </a:cubicBezTo>
                  <a:cubicBezTo>
                    <a:pt x="184" y="88"/>
                    <a:pt x="218" y="10"/>
                    <a:pt x="205" y="1"/>
                  </a:cubicBezTo>
                  <a:cubicBezTo>
                    <a:pt x="204" y="1"/>
                    <a:pt x="204" y="1"/>
                    <a:pt x="2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62;p26">
              <a:extLst>
                <a:ext uri="{FF2B5EF4-FFF2-40B4-BE49-F238E27FC236}">
                  <a16:creationId xmlns:a16="http://schemas.microsoft.com/office/drawing/2014/main" id="{6F9992E4-A539-B90C-FAA5-52CD5819116A}"/>
                </a:ext>
              </a:extLst>
            </p:cNvPr>
            <p:cNvSpPr/>
            <p:nvPr/>
          </p:nvSpPr>
          <p:spPr>
            <a:xfrm>
              <a:off x="-66737" y="4500492"/>
              <a:ext cx="11579" cy="10165"/>
            </a:xfrm>
            <a:custGeom>
              <a:avLst/>
              <a:gdLst/>
              <a:ahLst/>
              <a:cxnLst/>
              <a:rect l="l" t="t" r="r" b="b"/>
              <a:pathLst>
                <a:path w="254" h="223" extrusionOk="0">
                  <a:moveTo>
                    <a:pt x="240" y="0"/>
                  </a:moveTo>
                  <a:cubicBezTo>
                    <a:pt x="221" y="0"/>
                    <a:pt x="167" y="41"/>
                    <a:pt x="114" y="94"/>
                  </a:cubicBezTo>
                  <a:cubicBezTo>
                    <a:pt x="48" y="155"/>
                    <a:pt x="1" y="213"/>
                    <a:pt x="9" y="221"/>
                  </a:cubicBezTo>
                  <a:cubicBezTo>
                    <a:pt x="10" y="222"/>
                    <a:pt x="11" y="222"/>
                    <a:pt x="13" y="222"/>
                  </a:cubicBezTo>
                  <a:cubicBezTo>
                    <a:pt x="29" y="222"/>
                    <a:pt x="85" y="185"/>
                    <a:pt x="144" y="129"/>
                  </a:cubicBezTo>
                  <a:cubicBezTo>
                    <a:pt x="210" y="68"/>
                    <a:pt x="253" y="11"/>
                    <a:pt x="245" y="3"/>
                  </a:cubicBezTo>
                  <a:cubicBezTo>
                    <a:pt x="244" y="1"/>
                    <a:pt x="242" y="0"/>
                    <a:pt x="24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63;p26">
              <a:extLst>
                <a:ext uri="{FF2B5EF4-FFF2-40B4-BE49-F238E27FC236}">
                  <a16:creationId xmlns:a16="http://schemas.microsoft.com/office/drawing/2014/main" id="{4CA834FE-7F76-EA59-04A0-B5B0E89673B7}"/>
                </a:ext>
              </a:extLst>
            </p:cNvPr>
            <p:cNvSpPr/>
            <p:nvPr/>
          </p:nvSpPr>
          <p:spPr>
            <a:xfrm>
              <a:off x="-75718" y="4492970"/>
              <a:ext cx="18599" cy="2279"/>
            </a:xfrm>
            <a:custGeom>
              <a:avLst/>
              <a:gdLst/>
              <a:ahLst/>
              <a:cxnLst/>
              <a:rect l="l" t="t" r="r" b="b"/>
              <a:pathLst>
                <a:path w="408" h="50" extrusionOk="0">
                  <a:moveTo>
                    <a:pt x="206" y="1"/>
                  </a:moveTo>
                  <a:cubicBezTo>
                    <a:pt x="93" y="1"/>
                    <a:pt x="0" y="10"/>
                    <a:pt x="0" y="23"/>
                  </a:cubicBezTo>
                  <a:cubicBezTo>
                    <a:pt x="5" y="37"/>
                    <a:pt x="93" y="49"/>
                    <a:pt x="206" y="49"/>
                  </a:cubicBezTo>
                  <a:cubicBezTo>
                    <a:pt x="315" y="45"/>
                    <a:pt x="407" y="37"/>
                    <a:pt x="407" y="23"/>
                  </a:cubicBezTo>
                  <a:cubicBezTo>
                    <a:pt x="407" y="10"/>
                    <a:pt x="315" y="1"/>
                    <a:pt x="20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64;p26">
              <a:extLst>
                <a:ext uri="{FF2B5EF4-FFF2-40B4-BE49-F238E27FC236}">
                  <a16:creationId xmlns:a16="http://schemas.microsoft.com/office/drawing/2014/main" id="{6919F199-7244-2875-E426-E3EB119098EE}"/>
                </a:ext>
              </a:extLst>
            </p:cNvPr>
            <p:cNvSpPr/>
            <p:nvPr/>
          </p:nvSpPr>
          <p:spPr>
            <a:xfrm>
              <a:off x="-79136" y="4482258"/>
              <a:ext cx="21197" cy="3100"/>
            </a:xfrm>
            <a:custGeom>
              <a:avLst/>
              <a:gdLst/>
              <a:ahLst/>
              <a:cxnLst/>
              <a:rect l="l" t="t" r="r" b="b"/>
              <a:pathLst>
                <a:path w="465" h="68" extrusionOk="0">
                  <a:moveTo>
                    <a:pt x="21" y="0"/>
                  </a:moveTo>
                  <a:cubicBezTo>
                    <a:pt x="12" y="0"/>
                    <a:pt x="6" y="1"/>
                    <a:pt x="5" y="4"/>
                  </a:cubicBezTo>
                  <a:cubicBezTo>
                    <a:pt x="1" y="18"/>
                    <a:pt x="102" y="57"/>
                    <a:pt x="233" y="66"/>
                  </a:cubicBezTo>
                  <a:cubicBezTo>
                    <a:pt x="248" y="67"/>
                    <a:pt x="263" y="68"/>
                    <a:pt x="278" y="68"/>
                  </a:cubicBezTo>
                  <a:cubicBezTo>
                    <a:pt x="386" y="68"/>
                    <a:pt x="464" y="42"/>
                    <a:pt x="460" y="30"/>
                  </a:cubicBezTo>
                  <a:cubicBezTo>
                    <a:pt x="460" y="18"/>
                    <a:pt x="360" y="26"/>
                    <a:pt x="233" y="18"/>
                  </a:cubicBezTo>
                  <a:cubicBezTo>
                    <a:pt x="137" y="15"/>
                    <a:pt x="5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65;p26">
              <a:extLst>
                <a:ext uri="{FF2B5EF4-FFF2-40B4-BE49-F238E27FC236}">
                  <a16:creationId xmlns:a16="http://schemas.microsoft.com/office/drawing/2014/main" id="{88EF859B-CD1F-7194-80F0-9D8F68087766}"/>
                </a:ext>
              </a:extLst>
            </p:cNvPr>
            <p:cNvSpPr/>
            <p:nvPr/>
          </p:nvSpPr>
          <p:spPr>
            <a:xfrm>
              <a:off x="-46224" y="4486178"/>
              <a:ext cx="33323" cy="19237"/>
            </a:xfrm>
            <a:custGeom>
              <a:avLst/>
              <a:gdLst/>
              <a:ahLst/>
              <a:cxnLst/>
              <a:rect l="l" t="t" r="r" b="b"/>
              <a:pathLst>
                <a:path w="731" h="422" extrusionOk="0">
                  <a:moveTo>
                    <a:pt x="495" y="46"/>
                  </a:moveTo>
                  <a:cubicBezTo>
                    <a:pt x="551" y="46"/>
                    <a:pt x="607" y="57"/>
                    <a:pt x="652" y="85"/>
                  </a:cubicBezTo>
                  <a:cubicBezTo>
                    <a:pt x="691" y="111"/>
                    <a:pt x="678" y="159"/>
                    <a:pt x="634" y="186"/>
                  </a:cubicBezTo>
                  <a:cubicBezTo>
                    <a:pt x="594" y="212"/>
                    <a:pt x="542" y="229"/>
                    <a:pt x="495" y="246"/>
                  </a:cubicBezTo>
                  <a:cubicBezTo>
                    <a:pt x="402" y="281"/>
                    <a:pt x="315" y="303"/>
                    <a:pt x="241" y="317"/>
                  </a:cubicBezTo>
                  <a:cubicBezTo>
                    <a:pt x="166" y="332"/>
                    <a:pt x="106" y="340"/>
                    <a:pt x="65" y="344"/>
                  </a:cubicBezTo>
                  <a:lnTo>
                    <a:pt x="65" y="344"/>
                  </a:lnTo>
                  <a:cubicBezTo>
                    <a:pt x="80" y="307"/>
                    <a:pt x="104" y="258"/>
                    <a:pt x="144" y="207"/>
                  </a:cubicBezTo>
                  <a:cubicBezTo>
                    <a:pt x="192" y="150"/>
                    <a:pt x="263" y="98"/>
                    <a:pt x="354" y="67"/>
                  </a:cubicBezTo>
                  <a:cubicBezTo>
                    <a:pt x="395" y="55"/>
                    <a:pt x="445" y="46"/>
                    <a:pt x="495" y="46"/>
                  </a:cubicBezTo>
                  <a:close/>
                  <a:moveTo>
                    <a:pt x="490" y="0"/>
                  </a:moveTo>
                  <a:cubicBezTo>
                    <a:pt x="326" y="0"/>
                    <a:pt x="183" y="97"/>
                    <a:pt x="122" y="190"/>
                  </a:cubicBezTo>
                  <a:cubicBezTo>
                    <a:pt x="78" y="247"/>
                    <a:pt x="56" y="303"/>
                    <a:pt x="46" y="347"/>
                  </a:cubicBezTo>
                  <a:lnTo>
                    <a:pt x="46" y="347"/>
                  </a:lnTo>
                  <a:cubicBezTo>
                    <a:pt x="16" y="350"/>
                    <a:pt x="1" y="352"/>
                    <a:pt x="1" y="356"/>
                  </a:cubicBezTo>
                  <a:cubicBezTo>
                    <a:pt x="1" y="357"/>
                    <a:pt x="15" y="360"/>
                    <a:pt x="43" y="361"/>
                  </a:cubicBezTo>
                  <a:lnTo>
                    <a:pt x="43" y="361"/>
                  </a:lnTo>
                  <a:cubicBezTo>
                    <a:pt x="35" y="401"/>
                    <a:pt x="35" y="422"/>
                    <a:pt x="35" y="422"/>
                  </a:cubicBezTo>
                  <a:cubicBezTo>
                    <a:pt x="35" y="422"/>
                    <a:pt x="36" y="422"/>
                    <a:pt x="36" y="422"/>
                  </a:cubicBezTo>
                  <a:cubicBezTo>
                    <a:pt x="40" y="422"/>
                    <a:pt x="44" y="399"/>
                    <a:pt x="58" y="362"/>
                  </a:cubicBezTo>
                  <a:lnTo>
                    <a:pt x="58" y="362"/>
                  </a:lnTo>
                  <a:cubicBezTo>
                    <a:pt x="65" y="362"/>
                    <a:pt x="72" y="362"/>
                    <a:pt x="80" y="362"/>
                  </a:cubicBezTo>
                  <a:cubicBezTo>
                    <a:pt x="121" y="362"/>
                    <a:pt x="177" y="359"/>
                    <a:pt x="245" y="351"/>
                  </a:cubicBezTo>
                  <a:cubicBezTo>
                    <a:pt x="324" y="338"/>
                    <a:pt x="411" y="321"/>
                    <a:pt x="507" y="285"/>
                  </a:cubicBezTo>
                  <a:cubicBezTo>
                    <a:pt x="555" y="269"/>
                    <a:pt x="608" y="255"/>
                    <a:pt x="660" y="224"/>
                  </a:cubicBezTo>
                  <a:cubicBezTo>
                    <a:pt x="682" y="207"/>
                    <a:pt x="709" y="180"/>
                    <a:pt x="717" y="146"/>
                  </a:cubicBezTo>
                  <a:cubicBezTo>
                    <a:pt x="731" y="107"/>
                    <a:pt x="709" y="67"/>
                    <a:pt x="678" y="45"/>
                  </a:cubicBezTo>
                  <a:cubicBezTo>
                    <a:pt x="614" y="13"/>
                    <a:pt x="551" y="0"/>
                    <a:pt x="49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66;p26">
              <a:extLst>
                <a:ext uri="{FF2B5EF4-FFF2-40B4-BE49-F238E27FC236}">
                  <a16:creationId xmlns:a16="http://schemas.microsoft.com/office/drawing/2014/main" id="{88DE32F5-35C2-7C02-0F48-29D914D732EA}"/>
                </a:ext>
              </a:extLst>
            </p:cNvPr>
            <p:cNvSpPr/>
            <p:nvPr/>
          </p:nvSpPr>
          <p:spPr>
            <a:xfrm>
              <a:off x="-58806" y="4481209"/>
              <a:ext cx="17231" cy="21835"/>
            </a:xfrm>
            <a:custGeom>
              <a:avLst/>
              <a:gdLst/>
              <a:ahLst/>
              <a:cxnLst/>
              <a:rect l="l" t="t" r="r" b="b"/>
              <a:pathLst>
                <a:path w="378" h="479" extrusionOk="0">
                  <a:moveTo>
                    <a:pt x="100" y="0"/>
                  </a:moveTo>
                  <a:cubicBezTo>
                    <a:pt x="94" y="0"/>
                    <a:pt x="89" y="1"/>
                    <a:pt x="84" y="1"/>
                  </a:cubicBezTo>
                  <a:cubicBezTo>
                    <a:pt x="27" y="10"/>
                    <a:pt x="1" y="75"/>
                    <a:pt x="10" y="115"/>
                  </a:cubicBezTo>
                  <a:cubicBezTo>
                    <a:pt x="19" y="158"/>
                    <a:pt x="36" y="198"/>
                    <a:pt x="53" y="224"/>
                  </a:cubicBezTo>
                  <a:cubicBezTo>
                    <a:pt x="93" y="289"/>
                    <a:pt x="136" y="338"/>
                    <a:pt x="176" y="373"/>
                  </a:cubicBezTo>
                  <a:cubicBezTo>
                    <a:pt x="249" y="442"/>
                    <a:pt x="307" y="474"/>
                    <a:pt x="318" y="474"/>
                  </a:cubicBezTo>
                  <a:cubicBezTo>
                    <a:pt x="319" y="474"/>
                    <a:pt x="319" y="473"/>
                    <a:pt x="320" y="473"/>
                  </a:cubicBezTo>
                  <a:cubicBezTo>
                    <a:pt x="325" y="465"/>
                    <a:pt x="267" y="430"/>
                    <a:pt x="198" y="351"/>
                  </a:cubicBezTo>
                  <a:cubicBezTo>
                    <a:pt x="162" y="311"/>
                    <a:pt x="128" y="263"/>
                    <a:pt x="93" y="202"/>
                  </a:cubicBezTo>
                  <a:cubicBezTo>
                    <a:pt x="57" y="154"/>
                    <a:pt x="31" y="59"/>
                    <a:pt x="93" y="45"/>
                  </a:cubicBezTo>
                  <a:cubicBezTo>
                    <a:pt x="95" y="45"/>
                    <a:pt x="97" y="45"/>
                    <a:pt x="99" y="45"/>
                  </a:cubicBezTo>
                  <a:cubicBezTo>
                    <a:pt x="162" y="45"/>
                    <a:pt x="221" y="103"/>
                    <a:pt x="259" y="150"/>
                  </a:cubicBezTo>
                  <a:cubicBezTo>
                    <a:pt x="299" y="202"/>
                    <a:pt x="320" y="259"/>
                    <a:pt x="333" y="307"/>
                  </a:cubicBezTo>
                  <a:cubicBezTo>
                    <a:pt x="355" y="408"/>
                    <a:pt x="333" y="473"/>
                    <a:pt x="337" y="478"/>
                  </a:cubicBezTo>
                  <a:cubicBezTo>
                    <a:pt x="342" y="478"/>
                    <a:pt x="377" y="416"/>
                    <a:pt x="364" y="303"/>
                  </a:cubicBezTo>
                  <a:cubicBezTo>
                    <a:pt x="359" y="251"/>
                    <a:pt x="337" y="185"/>
                    <a:pt x="293" y="124"/>
                  </a:cubicBezTo>
                  <a:cubicBezTo>
                    <a:pt x="252" y="74"/>
                    <a:pt x="199" y="0"/>
                    <a:pt x="1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67;p26">
              <a:extLst>
                <a:ext uri="{FF2B5EF4-FFF2-40B4-BE49-F238E27FC236}">
                  <a16:creationId xmlns:a16="http://schemas.microsoft.com/office/drawing/2014/main" id="{A786250C-A268-C0E5-F1B4-77CCB8CBDA01}"/>
                </a:ext>
              </a:extLst>
            </p:cNvPr>
            <p:cNvSpPr/>
            <p:nvPr/>
          </p:nvSpPr>
          <p:spPr>
            <a:xfrm>
              <a:off x="-233670" y="4492924"/>
              <a:ext cx="63363" cy="49916"/>
            </a:xfrm>
            <a:custGeom>
              <a:avLst/>
              <a:gdLst/>
              <a:ahLst/>
              <a:cxnLst/>
              <a:rect l="l" t="t" r="r" b="b"/>
              <a:pathLst>
                <a:path w="1390" h="1095" extrusionOk="0">
                  <a:moveTo>
                    <a:pt x="220" y="0"/>
                  </a:moveTo>
                  <a:cubicBezTo>
                    <a:pt x="161" y="0"/>
                    <a:pt x="113" y="4"/>
                    <a:pt x="75" y="11"/>
                  </a:cubicBezTo>
                  <a:cubicBezTo>
                    <a:pt x="26" y="20"/>
                    <a:pt x="0" y="28"/>
                    <a:pt x="0" y="32"/>
                  </a:cubicBezTo>
                  <a:cubicBezTo>
                    <a:pt x="0" y="34"/>
                    <a:pt x="4" y="35"/>
                    <a:pt x="12" y="35"/>
                  </a:cubicBezTo>
                  <a:cubicBezTo>
                    <a:pt x="32" y="35"/>
                    <a:pt x="77" y="30"/>
                    <a:pt x="142" y="30"/>
                  </a:cubicBezTo>
                  <a:cubicBezTo>
                    <a:pt x="182" y="30"/>
                    <a:pt x="230" y="32"/>
                    <a:pt x="284" y="38"/>
                  </a:cubicBezTo>
                  <a:cubicBezTo>
                    <a:pt x="458" y="50"/>
                    <a:pt x="700" y="121"/>
                    <a:pt x="909" y="282"/>
                  </a:cubicBezTo>
                  <a:cubicBezTo>
                    <a:pt x="1123" y="444"/>
                    <a:pt x="1250" y="662"/>
                    <a:pt x="1307" y="824"/>
                  </a:cubicBezTo>
                  <a:cubicBezTo>
                    <a:pt x="1367" y="983"/>
                    <a:pt x="1376" y="1095"/>
                    <a:pt x="1385" y="1095"/>
                  </a:cubicBezTo>
                  <a:cubicBezTo>
                    <a:pt x="1385" y="1095"/>
                    <a:pt x="1385" y="1095"/>
                    <a:pt x="1386" y="1095"/>
                  </a:cubicBezTo>
                  <a:cubicBezTo>
                    <a:pt x="1390" y="1095"/>
                    <a:pt x="1390" y="1069"/>
                    <a:pt x="1386" y="1020"/>
                  </a:cubicBezTo>
                  <a:cubicBezTo>
                    <a:pt x="1381" y="968"/>
                    <a:pt x="1368" y="898"/>
                    <a:pt x="1337" y="811"/>
                  </a:cubicBezTo>
                  <a:cubicBezTo>
                    <a:pt x="1285" y="641"/>
                    <a:pt x="1158" y="413"/>
                    <a:pt x="940" y="242"/>
                  </a:cubicBezTo>
                  <a:cubicBezTo>
                    <a:pt x="716" y="76"/>
                    <a:pt x="468" y="11"/>
                    <a:pt x="289" y="2"/>
                  </a:cubicBezTo>
                  <a:cubicBezTo>
                    <a:pt x="264" y="1"/>
                    <a:pt x="242" y="0"/>
                    <a:pt x="2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68;p26">
              <a:extLst>
                <a:ext uri="{FF2B5EF4-FFF2-40B4-BE49-F238E27FC236}">
                  <a16:creationId xmlns:a16="http://schemas.microsoft.com/office/drawing/2014/main" id="{331E3698-C41E-79DD-5C3C-C7BE923A8951}"/>
                </a:ext>
              </a:extLst>
            </p:cNvPr>
            <p:cNvSpPr/>
            <p:nvPr/>
          </p:nvSpPr>
          <p:spPr>
            <a:xfrm>
              <a:off x="-217760" y="4420900"/>
              <a:ext cx="2416" cy="72115"/>
            </a:xfrm>
            <a:custGeom>
              <a:avLst/>
              <a:gdLst/>
              <a:ahLst/>
              <a:cxnLst/>
              <a:rect l="l" t="t" r="r" b="b"/>
              <a:pathLst>
                <a:path w="53" h="1582" extrusionOk="0">
                  <a:moveTo>
                    <a:pt x="22" y="0"/>
                  </a:moveTo>
                  <a:cubicBezTo>
                    <a:pt x="10" y="0"/>
                    <a:pt x="0" y="354"/>
                    <a:pt x="5" y="791"/>
                  </a:cubicBezTo>
                  <a:cubicBezTo>
                    <a:pt x="5" y="1229"/>
                    <a:pt x="18" y="1582"/>
                    <a:pt x="31" y="1582"/>
                  </a:cubicBezTo>
                  <a:cubicBezTo>
                    <a:pt x="44" y="1582"/>
                    <a:pt x="53" y="1229"/>
                    <a:pt x="49" y="791"/>
                  </a:cubicBezTo>
                  <a:cubicBezTo>
                    <a:pt x="49" y="354"/>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69;p26">
              <a:extLst>
                <a:ext uri="{FF2B5EF4-FFF2-40B4-BE49-F238E27FC236}">
                  <a16:creationId xmlns:a16="http://schemas.microsoft.com/office/drawing/2014/main" id="{DDB4CD0A-A71D-9033-5A03-288B059C6649}"/>
                </a:ext>
              </a:extLst>
            </p:cNvPr>
            <p:cNvSpPr/>
            <p:nvPr/>
          </p:nvSpPr>
          <p:spPr>
            <a:xfrm>
              <a:off x="-148426" y="4525837"/>
              <a:ext cx="51420" cy="2690"/>
            </a:xfrm>
            <a:custGeom>
              <a:avLst/>
              <a:gdLst/>
              <a:ahLst/>
              <a:cxnLst/>
              <a:rect l="l" t="t" r="r" b="b"/>
              <a:pathLst>
                <a:path w="1128" h="59" extrusionOk="0">
                  <a:moveTo>
                    <a:pt x="1075" y="1"/>
                  </a:moveTo>
                  <a:cubicBezTo>
                    <a:pt x="986" y="1"/>
                    <a:pt x="792" y="11"/>
                    <a:pt x="564" y="14"/>
                  </a:cubicBezTo>
                  <a:cubicBezTo>
                    <a:pt x="357" y="14"/>
                    <a:pt x="176" y="9"/>
                    <a:pt x="77" y="9"/>
                  </a:cubicBezTo>
                  <a:cubicBezTo>
                    <a:pt x="28" y="9"/>
                    <a:pt x="0" y="10"/>
                    <a:pt x="0" y="14"/>
                  </a:cubicBezTo>
                  <a:cubicBezTo>
                    <a:pt x="0" y="23"/>
                    <a:pt x="225" y="59"/>
                    <a:pt x="517" y="59"/>
                  </a:cubicBezTo>
                  <a:cubicBezTo>
                    <a:pt x="533" y="59"/>
                    <a:pt x="548" y="58"/>
                    <a:pt x="564" y="58"/>
                  </a:cubicBezTo>
                  <a:cubicBezTo>
                    <a:pt x="879" y="58"/>
                    <a:pt x="1128" y="14"/>
                    <a:pt x="1128" y="6"/>
                  </a:cubicBezTo>
                  <a:cubicBezTo>
                    <a:pt x="1127" y="2"/>
                    <a:pt x="1108" y="1"/>
                    <a:pt x="107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70;p26">
              <a:extLst>
                <a:ext uri="{FF2B5EF4-FFF2-40B4-BE49-F238E27FC236}">
                  <a16:creationId xmlns:a16="http://schemas.microsoft.com/office/drawing/2014/main" id="{7FE2B621-760D-F916-1000-552FC0E4DEEB}"/>
                </a:ext>
              </a:extLst>
            </p:cNvPr>
            <p:cNvSpPr/>
            <p:nvPr/>
          </p:nvSpPr>
          <p:spPr>
            <a:xfrm>
              <a:off x="-183298" y="4526840"/>
              <a:ext cx="6017" cy="10029"/>
            </a:xfrm>
            <a:custGeom>
              <a:avLst/>
              <a:gdLst/>
              <a:ahLst/>
              <a:cxnLst/>
              <a:rect l="l" t="t" r="r" b="b"/>
              <a:pathLst>
                <a:path w="132" h="220" extrusionOk="0">
                  <a:moveTo>
                    <a:pt x="13" y="0"/>
                  </a:moveTo>
                  <a:cubicBezTo>
                    <a:pt x="11" y="0"/>
                    <a:pt x="10" y="1"/>
                    <a:pt x="9" y="2"/>
                  </a:cubicBezTo>
                  <a:cubicBezTo>
                    <a:pt x="1" y="14"/>
                    <a:pt x="31" y="54"/>
                    <a:pt x="57" y="115"/>
                  </a:cubicBezTo>
                  <a:cubicBezTo>
                    <a:pt x="88" y="172"/>
                    <a:pt x="101" y="220"/>
                    <a:pt x="114" y="220"/>
                  </a:cubicBezTo>
                  <a:cubicBezTo>
                    <a:pt x="127" y="220"/>
                    <a:pt x="132" y="159"/>
                    <a:pt x="101" y="93"/>
                  </a:cubicBezTo>
                  <a:cubicBezTo>
                    <a:pt x="74" y="35"/>
                    <a:pt x="29" y="0"/>
                    <a:pt x="1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71;p26">
              <a:extLst>
                <a:ext uri="{FF2B5EF4-FFF2-40B4-BE49-F238E27FC236}">
                  <a16:creationId xmlns:a16="http://schemas.microsoft.com/office/drawing/2014/main" id="{18A4FDC5-D042-DAC2-42A4-22E76064A1DE}"/>
                </a:ext>
              </a:extLst>
            </p:cNvPr>
            <p:cNvSpPr/>
            <p:nvPr/>
          </p:nvSpPr>
          <p:spPr>
            <a:xfrm>
              <a:off x="-196427" y="4510839"/>
              <a:ext cx="7385" cy="6792"/>
            </a:xfrm>
            <a:custGeom>
              <a:avLst/>
              <a:gdLst/>
              <a:ahLst/>
              <a:cxnLst/>
              <a:rect l="l" t="t" r="r" b="b"/>
              <a:pathLst>
                <a:path w="162" h="149" extrusionOk="0">
                  <a:moveTo>
                    <a:pt x="13" y="1"/>
                  </a:moveTo>
                  <a:cubicBezTo>
                    <a:pt x="11" y="1"/>
                    <a:pt x="10" y="1"/>
                    <a:pt x="9" y="2"/>
                  </a:cubicBezTo>
                  <a:cubicBezTo>
                    <a:pt x="0" y="16"/>
                    <a:pt x="22" y="55"/>
                    <a:pt x="66" y="95"/>
                  </a:cubicBezTo>
                  <a:cubicBezTo>
                    <a:pt x="99" y="128"/>
                    <a:pt x="134" y="149"/>
                    <a:pt x="148" y="149"/>
                  </a:cubicBezTo>
                  <a:cubicBezTo>
                    <a:pt x="150" y="149"/>
                    <a:pt x="152" y="148"/>
                    <a:pt x="153" y="147"/>
                  </a:cubicBezTo>
                  <a:cubicBezTo>
                    <a:pt x="162" y="138"/>
                    <a:pt x="140" y="99"/>
                    <a:pt x="97" y="59"/>
                  </a:cubicBezTo>
                  <a:cubicBezTo>
                    <a:pt x="62" y="25"/>
                    <a:pt x="28" y="1"/>
                    <a:pt x="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72;p26">
              <a:extLst>
                <a:ext uri="{FF2B5EF4-FFF2-40B4-BE49-F238E27FC236}">
                  <a16:creationId xmlns:a16="http://schemas.microsoft.com/office/drawing/2014/main" id="{0A50E336-51B7-7AD3-889A-4809EC1D1AF4}"/>
                </a:ext>
              </a:extLst>
            </p:cNvPr>
            <p:cNvSpPr/>
            <p:nvPr/>
          </p:nvSpPr>
          <p:spPr>
            <a:xfrm>
              <a:off x="-214889" y="4502953"/>
              <a:ext cx="10485" cy="4285"/>
            </a:xfrm>
            <a:custGeom>
              <a:avLst/>
              <a:gdLst/>
              <a:ahLst/>
              <a:cxnLst/>
              <a:rect l="l" t="t" r="r" b="b"/>
              <a:pathLst>
                <a:path w="230" h="94" extrusionOk="0">
                  <a:moveTo>
                    <a:pt x="68" y="0"/>
                  </a:moveTo>
                  <a:cubicBezTo>
                    <a:pt x="27" y="0"/>
                    <a:pt x="1" y="13"/>
                    <a:pt x="3" y="22"/>
                  </a:cubicBezTo>
                  <a:cubicBezTo>
                    <a:pt x="8" y="36"/>
                    <a:pt x="56" y="36"/>
                    <a:pt x="113" y="54"/>
                  </a:cubicBezTo>
                  <a:cubicBezTo>
                    <a:pt x="162" y="68"/>
                    <a:pt x="203" y="94"/>
                    <a:pt x="217" y="94"/>
                  </a:cubicBezTo>
                  <a:cubicBezTo>
                    <a:pt x="219" y="94"/>
                    <a:pt x="221" y="93"/>
                    <a:pt x="222" y="92"/>
                  </a:cubicBezTo>
                  <a:cubicBezTo>
                    <a:pt x="230" y="84"/>
                    <a:pt x="200" y="32"/>
                    <a:pt x="130" y="10"/>
                  </a:cubicBezTo>
                  <a:cubicBezTo>
                    <a:pt x="107" y="3"/>
                    <a:pt x="86" y="0"/>
                    <a:pt x="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73;p26">
              <a:extLst>
                <a:ext uri="{FF2B5EF4-FFF2-40B4-BE49-F238E27FC236}">
                  <a16:creationId xmlns:a16="http://schemas.microsoft.com/office/drawing/2014/main" id="{359CA36A-9BD6-E529-BAF3-46A36D90EB3F}"/>
                </a:ext>
              </a:extLst>
            </p:cNvPr>
            <p:cNvSpPr/>
            <p:nvPr/>
          </p:nvSpPr>
          <p:spPr>
            <a:xfrm>
              <a:off x="-228336" y="4500309"/>
              <a:ext cx="5835" cy="2781"/>
            </a:xfrm>
            <a:custGeom>
              <a:avLst/>
              <a:gdLst/>
              <a:ahLst/>
              <a:cxnLst/>
              <a:rect l="l" t="t" r="r" b="b"/>
              <a:pathLst>
                <a:path w="128" h="61" extrusionOk="0">
                  <a:moveTo>
                    <a:pt x="28" y="1"/>
                  </a:moveTo>
                  <a:cubicBezTo>
                    <a:pt x="17" y="1"/>
                    <a:pt x="8" y="4"/>
                    <a:pt x="6" y="11"/>
                  </a:cubicBezTo>
                  <a:cubicBezTo>
                    <a:pt x="1" y="19"/>
                    <a:pt x="23" y="41"/>
                    <a:pt x="58" y="54"/>
                  </a:cubicBezTo>
                  <a:cubicBezTo>
                    <a:pt x="72" y="58"/>
                    <a:pt x="86" y="61"/>
                    <a:pt x="97" y="61"/>
                  </a:cubicBezTo>
                  <a:cubicBezTo>
                    <a:pt x="111" y="61"/>
                    <a:pt x="121" y="57"/>
                    <a:pt x="123" y="50"/>
                  </a:cubicBezTo>
                  <a:cubicBezTo>
                    <a:pt x="127" y="41"/>
                    <a:pt x="105" y="19"/>
                    <a:pt x="71" y="11"/>
                  </a:cubicBezTo>
                  <a:cubicBezTo>
                    <a:pt x="56" y="4"/>
                    <a:pt x="40" y="1"/>
                    <a:pt x="2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74;p26">
              <a:extLst>
                <a:ext uri="{FF2B5EF4-FFF2-40B4-BE49-F238E27FC236}">
                  <a16:creationId xmlns:a16="http://schemas.microsoft.com/office/drawing/2014/main" id="{708E9D29-37B8-B273-F1E6-4E8D68D3013F}"/>
                </a:ext>
              </a:extLst>
            </p:cNvPr>
            <p:cNvSpPr/>
            <p:nvPr/>
          </p:nvSpPr>
          <p:spPr>
            <a:xfrm>
              <a:off x="557412" y="1720904"/>
              <a:ext cx="199024" cy="228563"/>
            </a:xfrm>
            <a:custGeom>
              <a:avLst/>
              <a:gdLst/>
              <a:ahLst/>
              <a:cxnLst/>
              <a:rect l="l" t="t" r="r" b="b"/>
              <a:pathLst>
                <a:path w="4366" h="5014" extrusionOk="0">
                  <a:moveTo>
                    <a:pt x="3564" y="1"/>
                  </a:moveTo>
                  <a:cubicBezTo>
                    <a:pt x="3147" y="1"/>
                    <a:pt x="0" y="3253"/>
                    <a:pt x="0" y="3253"/>
                  </a:cubicBezTo>
                  <a:lnTo>
                    <a:pt x="1813" y="5014"/>
                  </a:lnTo>
                  <a:cubicBezTo>
                    <a:pt x="4365" y="3104"/>
                    <a:pt x="2784" y="1898"/>
                    <a:pt x="2582" y="1720"/>
                  </a:cubicBezTo>
                  <a:cubicBezTo>
                    <a:pt x="2382" y="1540"/>
                    <a:pt x="3889" y="159"/>
                    <a:pt x="3588" y="6"/>
                  </a:cubicBezTo>
                  <a:cubicBezTo>
                    <a:pt x="3582" y="2"/>
                    <a:pt x="3574" y="1"/>
                    <a:pt x="3564"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75;p26">
              <a:extLst>
                <a:ext uri="{FF2B5EF4-FFF2-40B4-BE49-F238E27FC236}">
                  <a16:creationId xmlns:a16="http://schemas.microsoft.com/office/drawing/2014/main" id="{0F11D605-18C5-AF29-A5F9-7227E7E52895}"/>
                </a:ext>
              </a:extLst>
            </p:cNvPr>
            <p:cNvSpPr/>
            <p:nvPr/>
          </p:nvSpPr>
          <p:spPr>
            <a:xfrm>
              <a:off x="640058" y="1808564"/>
              <a:ext cx="46679" cy="60446"/>
            </a:xfrm>
            <a:custGeom>
              <a:avLst/>
              <a:gdLst/>
              <a:ahLst/>
              <a:cxnLst/>
              <a:rect l="l" t="t" r="r" b="b"/>
              <a:pathLst>
                <a:path w="1024" h="1326" extrusionOk="0">
                  <a:moveTo>
                    <a:pt x="734" y="1"/>
                  </a:moveTo>
                  <a:cubicBezTo>
                    <a:pt x="728" y="1"/>
                    <a:pt x="702" y="36"/>
                    <a:pt x="664" y="89"/>
                  </a:cubicBezTo>
                  <a:cubicBezTo>
                    <a:pt x="608" y="172"/>
                    <a:pt x="551" y="259"/>
                    <a:pt x="494" y="347"/>
                  </a:cubicBezTo>
                  <a:cubicBezTo>
                    <a:pt x="412" y="469"/>
                    <a:pt x="328" y="596"/>
                    <a:pt x="245" y="727"/>
                  </a:cubicBezTo>
                  <a:cubicBezTo>
                    <a:pt x="197" y="801"/>
                    <a:pt x="149" y="872"/>
                    <a:pt x="97" y="954"/>
                  </a:cubicBezTo>
                  <a:cubicBezTo>
                    <a:pt x="53" y="1033"/>
                    <a:pt x="0" y="1151"/>
                    <a:pt x="79" y="1251"/>
                  </a:cubicBezTo>
                  <a:cubicBezTo>
                    <a:pt x="124" y="1304"/>
                    <a:pt x="185" y="1325"/>
                    <a:pt x="246" y="1325"/>
                  </a:cubicBezTo>
                  <a:cubicBezTo>
                    <a:pt x="290" y="1325"/>
                    <a:pt x="335" y="1314"/>
                    <a:pt x="372" y="1295"/>
                  </a:cubicBezTo>
                  <a:cubicBezTo>
                    <a:pt x="464" y="1247"/>
                    <a:pt x="521" y="1168"/>
                    <a:pt x="564" y="1094"/>
                  </a:cubicBezTo>
                  <a:cubicBezTo>
                    <a:pt x="652" y="959"/>
                    <a:pt x="730" y="832"/>
                    <a:pt x="809" y="709"/>
                  </a:cubicBezTo>
                  <a:cubicBezTo>
                    <a:pt x="862" y="618"/>
                    <a:pt x="914" y="531"/>
                    <a:pt x="966" y="443"/>
                  </a:cubicBezTo>
                  <a:cubicBezTo>
                    <a:pt x="1001" y="382"/>
                    <a:pt x="1023" y="347"/>
                    <a:pt x="1019" y="342"/>
                  </a:cubicBezTo>
                  <a:lnTo>
                    <a:pt x="1019" y="342"/>
                  </a:lnTo>
                  <a:cubicBezTo>
                    <a:pt x="1019" y="342"/>
                    <a:pt x="993" y="373"/>
                    <a:pt x="953" y="434"/>
                  </a:cubicBezTo>
                  <a:cubicBezTo>
                    <a:pt x="896" y="517"/>
                    <a:pt x="840" y="600"/>
                    <a:pt x="779" y="692"/>
                  </a:cubicBezTo>
                  <a:cubicBezTo>
                    <a:pt x="700" y="810"/>
                    <a:pt x="616" y="937"/>
                    <a:pt x="529" y="1072"/>
                  </a:cubicBezTo>
                  <a:cubicBezTo>
                    <a:pt x="485" y="1142"/>
                    <a:pt x="428" y="1212"/>
                    <a:pt x="350" y="1251"/>
                  </a:cubicBezTo>
                  <a:cubicBezTo>
                    <a:pt x="321" y="1268"/>
                    <a:pt x="285" y="1277"/>
                    <a:pt x="249" y="1277"/>
                  </a:cubicBezTo>
                  <a:cubicBezTo>
                    <a:pt x="199" y="1277"/>
                    <a:pt x="147" y="1259"/>
                    <a:pt x="114" y="1221"/>
                  </a:cubicBezTo>
                  <a:cubicBezTo>
                    <a:pt x="57" y="1155"/>
                    <a:pt x="92" y="1055"/>
                    <a:pt x="136" y="976"/>
                  </a:cubicBezTo>
                  <a:cubicBezTo>
                    <a:pt x="184" y="902"/>
                    <a:pt x="232" y="823"/>
                    <a:pt x="281" y="749"/>
                  </a:cubicBezTo>
                  <a:cubicBezTo>
                    <a:pt x="363" y="618"/>
                    <a:pt x="442" y="487"/>
                    <a:pt x="521" y="364"/>
                  </a:cubicBezTo>
                  <a:cubicBezTo>
                    <a:pt x="577" y="273"/>
                    <a:pt x="630" y="185"/>
                    <a:pt x="678" y="102"/>
                  </a:cubicBezTo>
                  <a:cubicBezTo>
                    <a:pt x="717" y="37"/>
                    <a:pt x="735" y="1"/>
                    <a:pt x="735" y="1"/>
                  </a:cubicBezTo>
                  <a:cubicBezTo>
                    <a:pt x="734" y="1"/>
                    <a:pt x="734" y="1"/>
                    <a:pt x="734"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76;p26">
              <a:extLst>
                <a:ext uri="{FF2B5EF4-FFF2-40B4-BE49-F238E27FC236}">
                  <a16:creationId xmlns:a16="http://schemas.microsoft.com/office/drawing/2014/main" id="{0A9FB926-2090-040B-C75D-F97A33FCE876}"/>
                </a:ext>
              </a:extLst>
            </p:cNvPr>
            <p:cNvSpPr/>
            <p:nvPr/>
          </p:nvSpPr>
          <p:spPr>
            <a:xfrm>
              <a:off x="657152" y="1828895"/>
              <a:ext cx="37106" cy="52104"/>
            </a:xfrm>
            <a:custGeom>
              <a:avLst/>
              <a:gdLst/>
              <a:ahLst/>
              <a:cxnLst/>
              <a:rect l="l" t="t" r="r" b="b"/>
              <a:pathLst>
                <a:path w="814" h="1143" extrusionOk="0">
                  <a:moveTo>
                    <a:pt x="574" y="1"/>
                  </a:moveTo>
                  <a:cubicBezTo>
                    <a:pt x="574" y="1"/>
                    <a:pt x="547" y="27"/>
                    <a:pt x="513" y="75"/>
                  </a:cubicBezTo>
                  <a:cubicBezTo>
                    <a:pt x="473" y="128"/>
                    <a:pt x="425" y="202"/>
                    <a:pt x="364" y="299"/>
                  </a:cubicBezTo>
                  <a:cubicBezTo>
                    <a:pt x="307" y="390"/>
                    <a:pt x="237" y="508"/>
                    <a:pt x="154" y="626"/>
                  </a:cubicBezTo>
                  <a:cubicBezTo>
                    <a:pt x="115" y="688"/>
                    <a:pt x="63" y="749"/>
                    <a:pt x="31" y="827"/>
                  </a:cubicBezTo>
                  <a:cubicBezTo>
                    <a:pt x="1" y="906"/>
                    <a:pt x="1" y="1011"/>
                    <a:pt x="67" y="1085"/>
                  </a:cubicBezTo>
                  <a:cubicBezTo>
                    <a:pt x="101" y="1127"/>
                    <a:pt x="150" y="1143"/>
                    <a:pt x="199" y="1143"/>
                  </a:cubicBezTo>
                  <a:cubicBezTo>
                    <a:pt x="243" y="1143"/>
                    <a:pt x="287" y="1130"/>
                    <a:pt x="320" y="1112"/>
                  </a:cubicBezTo>
                  <a:cubicBezTo>
                    <a:pt x="398" y="1072"/>
                    <a:pt x="456" y="1011"/>
                    <a:pt x="503" y="954"/>
                  </a:cubicBezTo>
                  <a:cubicBezTo>
                    <a:pt x="600" y="840"/>
                    <a:pt x="670" y="722"/>
                    <a:pt x="713" y="622"/>
                  </a:cubicBezTo>
                  <a:cubicBezTo>
                    <a:pt x="761" y="517"/>
                    <a:pt x="788" y="430"/>
                    <a:pt x="801" y="368"/>
                  </a:cubicBezTo>
                  <a:cubicBezTo>
                    <a:pt x="814" y="307"/>
                    <a:pt x="814" y="272"/>
                    <a:pt x="814" y="272"/>
                  </a:cubicBezTo>
                  <a:cubicBezTo>
                    <a:pt x="814" y="272"/>
                    <a:pt x="814" y="272"/>
                    <a:pt x="813" y="272"/>
                  </a:cubicBezTo>
                  <a:cubicBezTo>
                    <a:pt x="805" y="272"/>
                    <a:pt x="782" y="411"/>
                    <a:pt x="683" y="609"/>
                  </a:cubicBezTo>
                  <a:cubicBezTo>
                    <a:pt x="634" y="705"/>
                    <a:pt x="565" y="819"/>
                    <a:pt x="469" y="928"/>
                  </a:cubicBezTo>
                  <a:cubicBezTo>
                    <a:pt x="421" y="985"/>
                    <a:pt x="368" y="1037"/>
                    <a:pt x="303" y="1072"/>
                  </a:cubicBezTo>
                  <a:cubicBezTo>
                    <a:pt x="272" y="1088"/>
                    <a:pt x="237" y="1098"/>
                    <a:pt x="203" y="1098"/>
                  </a:cubicBezTo>
                  <a:cubicBezTo>
                    <a:pt x="163" y="1098"/>
                    <a:pt x="125" y="1085"/>
                    <a:pt x="97" y="1055"/>
                  </a:cubicBezTo>
                  <a:cubicBezTo>
                    <a:pt x="49" y="997"/>
                    <a:pt x="49" y="910"/>
                    <a:pt x="75" y="845"/>
                  </a:cubicBezTo>
                  <a:cubicBezTo>
                    <a:pt x="102" y="775"/>
                    <a:pt x="150" y="714"/>
                    <a:pt x="189" y="652"/>
                  </a:cubicBezTo>
                  <a:cubicBezTo>
                    <a:pt x="273" y="525"/>
                    <a:pt x="338" y="412"/>
                    <a:pt x="394" y="315"/>
                  </a:cubicBezTo>
                  <a:cubicBezTo>
                    <a:pt x="438" y="237"/>
                    <a:pt x="482" y="163"/>
                    <a:pt x="525" y="85"/>
                  </a:cubicBezTo>
                  <a:cubicBezTo>
                    <a:pt x="561" y="32"/>
                    <a:pt x="578" y="1"/>
                    <a:pt x="574"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77;p26">
              <a:extLst>
                <a:ext uri="{FF2B5EF4-FFF2-40B4-BE49-F238E27FC236}">
                  <a16:creationId xmlns:a16="http://schemas.microsoft.com/office/drawing/2014/main" id="{6367FF41-5B86-A7E1-C00F-D49ADFAD418A}"/>
                </a:ext>
              </a:extLst>
            </p:cNvPr>
            <p:cNvSpPr/>
            <p:nvPr/>
          </p:nvSpPr>
          <p:spPr>
            <a:xfrm>
              <a:off x="590871" y="1833453"/>
              <a:ext cx="74349" cy="34736"/>
            </a:xfrm>
            <a:custGeom>
              <a:avLst/>
              <a:gdLst/>
              <a:ahLst/>
              <a:cxnLst/>
              <a:rect l="l" t="t" r="r" b="b"/>
              <a:pathLst>
                <a:path w="1631" h="762" extrusionOk="0">
                  <a:moveTo>
                    <a:pt x="1523" y="0"/>
                  </a:moveTo>
                  <a:cubicBezTo>
                    <a:pt x="1512" y="0"/>
                    <a:pt x="1501" y="2"/>
                    <a:pt x="1491" y="2"/>
                  </a:cubicBezTo>
                  <a:cubicBezTo>
                    <a:pt x="1088" y="28"/>
                    <a:pt x="686" y="54"/>
                    <a:pt x="284" y="84"/>
                  </a:cubicBezTo>
                  <a:lnTo>
                    <a:pt x="0" y="762"/>
                  </a:lnTo>
                  <a:cubicBezTo>
                    <a:pt x="192" y="749"/>
                    <a:pt x="384" y="740"/>
                    <a:pt x="577" y="727"/>
                  </a:cubicBezTo>
                  <a:cubicBezTo>
                    <a:pt x="787" y="714"/>
                    <a:pt x="1001" y="701"/>
                    <a:pt x="1193" y="622"/>
                  </a:cubicBezTo>
                  <a:cubicBezTo>
                    <a:pt x="1390" y="544"/>
                    <a:pt x="1569" y="386"/>
                    <a:pt x="1612" y="181"/>
                  </a:cubicBezTo>
                  <a:cubicBezTo>
                    <a:pt x="1630" y="116"/>
                    <a:pt x="1616" y="28"/>
                    <a:pt x="1556" y="6"/>
                  </a:cubicBezTo>
                  <a:cubicBezTo>
                    <a:pt x="1545" y="2"/>
                    <a:pt x="1534" y="0"/>
                    <a:pt x="1523"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78;p26">
              <a:extLst>
                <a:ext uri="{FF2B5EF4-FFF2-40B4-BE49-F238E27FC236}">
                  <a16:creationId xmlns:a16="http://schemas.microsoft.com/office/drawing/2014/main" id="{505F345D-0EEE-261E-7114-11A298CB2760}"/>
                </a:ext>
              </a:extLst>
            </p:cNvPr>
            <p:cNvSpPr/>
            <p:nvPr/>
          </p:nvSpPr>
          <p:spPr>
            <a:xfrm>
              <a:off x="590689" y="1832405"/>
              <a:ext cx="75534" cy="35967"/>
            </a:xfrm>
            <a:custGeom>
              <a:avLst/>
              <a:gdLst/>
              <a:ahLst/>
              <a:cxnLst/>
              <a:rect l="l" t="t" r="r" b="b"/>
              <a:pathLst>
                <a:path w="1657" h="789" extrusionOk="0">
                  <a:moveTo>
                    <a:pt x="1505" y="1"/>
                  </a:moveTo>
                  <a:cubicBezTo>
                    <a:pt x="1486" y="1"/>
                    <a:pt x="1469" y="4"/>
                    <a:pt x="1451" y="8"/>
                  </a:cubicBezTo>
                  <a:cubicBezTo>
                    <a:pt x="1398" y="8"/>
                    <a:pt x="1346" y="12"/>
                    <a:pt x="1297" y="16"/>
                  </a:cubicBezTo>
                  <a:cubicBezTo>
                    <a:pt x="1110" y="29"/>
                    <a:pt x="935" y="42"/>
                    <a:pt x="773" y="55"/>
                  </a:cubicBezTo>
                  <a:cubicBezTo>
                    <a:pt x="646" y="69"/>
                    <a:pt x="529" y="77"/>
                    <a:pt x="420" y="86"/>
                  </a:cubicBezTo>
                  <a:cubicBezTo>
                    <a:pt x="336" y="95"/>
                    <a:pt x="288" y="103"/>
                    <a:pt x="288" y="107"/>
                  </a:cubicBezTo>
                  <a:lnTo>
                    <a:pt x="420" y="107"/>
                  </a:lnTo>
                  <a:cubicBezTo>
                    <a:pt x="533" y="99"/>
                    <a:pt x="646" y="95"/>
                    <a:pt x="773" y="91"/>
                  </a:cubicBezTo>
                  <a:cubicBezTo>
                    <a:pt x="939" y="81"/>
                    <a:pt x="1114" y="69"/>
                    <a:pt x="1302" y="60"/>
                  </a:cubicBezTo>
                  <a:cubicBezTo>
                    <a:pt x="1350" y="55"/>
                    <a:pt x="1402" y="51"/>
                    <a:pt x="1451" y="51"/>
                  </a:cubicBezTo>
                  <a:cubicBezTo>
                    <a:pt x="1473" y="49"/>
                    <a:pt x="1495" y="47"/>
                    <a:pt x="1514" y="47"/>
                  </a:cubicBezTo>
                  <a:cubicBezTo>
                    <a:pt x="1542" y="47"/>
                    <a:pt x="1566" y="52"/>
                    <a:pt x="1582" y="73"/>
                  </a:cubicBezTo>
                  <a:cubicBezTo>
                    <a:pt x="1630" y="151"/>
                    <a:pt x="1582" y="270"/>
                    <a:pt x="1525" y="357"/>
                  </a:cubicBezTo>
                  <a:cubicBezTo>
                    <a:pt x="1402" y="545"/>
                    <a:pt x="1193" y="641"/>
                    <a:pt x="1005" y="680"/>
                  </a:cubicBezTo>
                  <a:cubicBezTo>
                    <a:pt x="813" y="720"/>
                    <a:pt x="634" y="728"/>
                    <a:pt x="485" y="737"/>
                  </a:cubicBezTo>
                  <a:cubicBezTo>
                    <a:pt x="358" y="750"/>
                    <a:pt x="244" y="759"/>
                    <a:pt x="131" y="768"/>
                  </a:cubicBezTo>
                  <a:cubicBezTo>
                    <a:pt x="47" y="777"/>
                    <a:pt x="0" y="781"/>
                    <a:pt x="4" y="785"/>
                  </a:cubicBezTo>
                  <a:cubicBezTo>
                    <a:pt x="4" y="787"/>
                    <a:pt x="15" y="788"/>
                    <a:pt x="36" y="788"/>
                  </a:cubicBezTo>
                  <a:cubicBezTo>
                    <a:pt x="57" y="788"/>
                    <a:pt x="89" y="787"/>
                    <a:pt x="131" y="785"/>
                  </a:cubicBezTo>
                  <a:cubicBezTo>
                    <a:pt x="244" y="781"/>
                    <a:pt x="362" y="777"/>
                    <a:pt x="489" y="772"/>
                  </a:cubicBezTo>
                  <a:cubicBezTo>
                    <a:pt x="638" y="763"/>
                    <a:pt x="817" y="763"/>
                    <a:pt x="1013" y="724"/>
                  </a:cubicBezTo>
                  <a:cubicBezTo>
                    <a:pt x="1210" y="684"/>
                    <a:pt x="1433" y="589"/>
                    <a:pt x="1564" y="383"/>
                  </a:cubicBezTo>
                  <a:cubicBezTo>
                    <a:pt x="1600" y="335"/>
                    <a:pt x="1620" y="278"/>
                    <a:pt x="1638" y="222"/>
                  </a:cubicBezTo>
                  <a:cubicBezTo>
                    <a:pt x="1652" y="165"/>
                    <a:pt x="1656" y="99"/>
                    <a:pt x="1616" y="47"/>
                  </a:cubicBezTo>
                  <a:cubicBezTo>
                    <a:pt x="1600" y="16"/>
                    <a:pt x="1560" y="2"/>
                    <a:pt x="1529" y="2"/>
                  </a:cubicBezTo>
                  <a:cubicBezTo>
                    <a:pt x="1521" y="1"/>
                    <a:pt x="1513" y="1"/>
                    <a:pt x="1505"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79;p26">
              <a:extLst>
                <a:ext uri="{FF2B5EF4-FFF2-40B4-BE49-F238E27FC236}">
                  <a16:creationId xmlns:a16="http://schemas.microsoft.com/office/drawing/2014/main" id="{576FFE7F-FC35-F2C3-63F0-004714779D1A}"/>
                </a:ext>
              </a:extLst>
            </p:cNvPr>
            <p:cNvSpPr/>
            <p:nvPr/>
          </p:nvSpPr>
          <p:spPr>
            <a:xfrm>
              <a:off x="676708" y="1844667"/>
              <a:ext cx="26941" cy="45084"/>
            </a:xfrm>
            <a:custGeom>
              <a:avLst/>
              <a:gdLst/>
              <a:ahLst/>
              <a:cxnLst/>
              <a:rect l="l" t="t" r="r" b="b"/>
              <a:pathLst>
                <a:path w="591" h="989" extrusionOk="0">
                  <a:moveTo>
                    <a:pt x="368" y="1"/>
                  </a:moveTo>
                  <a:cubicBezTo>
                    <a:pt x="359" y="1"/>
                    <a:pt x="310" y="96"/>
                    <a:pt x="237" y="258"/>
                  </a:cubicBezTo>
                  <a:cubicBezTo>
                    <a:pt x="193" y="354"/>
                    <a:pt x="149" y="451"/>
                    <a:pt x="106" y="542"/>
                  </a:cubicBezTo>
                  <a:cubicBezTo>
                    <a:pt x="84" y="595"/>
                    <a:pt x="58" y="647"/>
                    <a:pt x="36" y="713"/>
                  </a:cubicBezTo>
                  <a:cubicBezTo>
                    <a:pt x="14" y="774"/>
                    <a:pt x="1" y="857"/>
                    <a:pt x="48" y="923"/>
                  </a:cubicBezTo>
                  <a:cubicBezTo>
                    <a:pt x="70" y="953"/>
                    <a:pt x="101" y="979"/>
                    <a:pt x="145" y="988"/>
                  </a:cubicBezTo>
                  <a:cubicBezTo>
                    <a:pt x="150" y="988"/>
                    <a:pt x="155" y="989"/>
                    <a:pt x="160" y="989"/>
                  </a:cubicBezTo>
                  <a:cubicBezTo>
                    <a:pt x="194" y="989"/>
                    <a:pt x="227" y="977"/>
                    <a:pt x="250" y="962"/>
                  </a:cubicBezTo>
                  <a:cubicBezTo>
                    <a:pt x="310" y="923"/>
                    <a:pt x="354" y="875"/>
                    <a:pt x="385" y="822"/>
                  </a:cubicBezTo>
                  <a:cubicBezTo>
                    <a:pt x="451" y="717"/>
                    <a:pt x="473" y="612"/>
                    <a:pt x="499" y="530"/>
                  </a:cubicBezTo>
                  <a:cubicBezTo>
                    <a:pt x="520" y="441"/>
                    <a:pt x="542" y="376"/>
                    <a:pt x="560" y="328"/>
                  </a:cubicBezTo>
                  <a:cubicBezTo>
                    <a:pt x="578" y="284"/>
                    <a:pt x="590" y="258"/>
                    <a:pt x="586" y="258"/>
                  </a:cubicBezTo>
                  <a:cubicBezTo>
                    <a:pt x="586" y="258"/>
                    <a:pt x="586" y="258"/>
                    <a:pt x="586" y="258"/>
                  </a:cubicBezTo>
                  <a:cubicBezTo>
                    <a:pt x="579" y="258"/>
                    <a:pt x="515" y="350"/>
                    <a:pt x="468" y="516"/>
                  </a:cubicBezTo>
                  <a:cubicBezTo>
                    <a:pt x="437" y="604"/>
                    <a:pt x="411" y="704"/>
                    <a:pt x="350" y="800"/>
                  </a:cubicBezTo>
                  <a:cubicBezTo>
                    <a:pt x="320" y="844"/>
                    <a:pt x="276" y="892"/>
                    <a:pt x="227" y="923"/>
                  </a:cubicBezTo>
                  <a:cubicBezTo>
                    <a:pt x="208" y="935"/>
                    <a:pt x="186" y="942"/>
                    <a:pt x="165" y="942"/>
                  </a:cubicBezTo>
                  <a:cubicBezTo>
                    <a:pt x="135" y="942"/>
                    <a:pt x="106" y="928"/>
                    <a:pt x="88" y="897"/>
                  </a:cubicBezTo>
                  <a:cubicBezTo>
                    <a:pt x="18" y="792"/>
                    <a:pt x="110" y="665"/>
                    <a:pt x="145" y="560"/>
                  </a:cubicBezTo>
                  <a:cubicBezTo>
                    <a:pt x="184" y="463"/>
                    <a:pt x="223" y="368"/>
                    <a:pt x="267" y="272"/>
                  </a:cubicBezTo>
                  <a:cubicBezTo>
                    <a:pt x="332" y="106"/>
                    <a:pt x="372" y="5"/>
                    <a:pt x="368"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280;p26">
              <a:extLst>
                <a:ext uri="{FF2B5EF4-FFF2-40B4-BE49-F238E27FC236}">
                  <a16:creationId xmlns:a16="http://schemas.microsoft.com/office/drawing/2014/main" id="{F8E5061D-C739-C1C1-5156-8344A79C1E34}"/>
                </a:ext>
              </a:extLst>
            </p:cNvPr>
            <p:cNvSpPr/>
            <p:nvPr/>
          </p:nvSpPr>
          <p:spPr>
            <a:xfrm>
              <a:off x="633265" y="1865180"/>
              <a:ext cx="6655" cy="46861"/>
            </a:xfrm>
            <a:custGeom>
              <a:avLst/>
              <a:gdLst/>
              <a:ahLst/>
              <a:cxnLst/>
              <a:rect l="l" t="t" r="r" b="b"/>
              <a:pathLst>
                <a:path w="146" h="1028" extrusionOk="0">
                  <a:moveTo>
                    <a:pt x="80" y="1"/>
                  </a:moveTo>
                  <a:cubicBezTo>
                    <a:pt x="79" y="1"/>
                    <a:pt x="79" y="1"/>
                    <a:pt x="79" y="1"/>
                  </a:cubicBezTo>
                  <a:cubicBezTo>
                    <a:pt x="67" y="1"/>
                    <a:pt x="101" y="233"/>
                    <a:pt x="79" y="516"/>
                  </a:cubicBezTo>
                  <a:cubicBezTo>
                    <a:pt x="62" y="800"/>
                    <a:pt x="1" y="1024"/>
                    <a:pt x="14" y="1028"/>
                  </a:cubicBezTo>
                  <a:cubicBezTo>
                    <a:pt x="14" y="1028"/>
                    <a:pt x="14" y="1028"/>
                    <a:pt x="14" y="1028"/>
                  </a:cubicBezTo>
                  <a:cubicBezTo>
                    <a:pt x="24" y="1028"/>
                    <a:pt x="110" y="807"/>
                    <a:pt x="127" y="521"/>
                  </a:cubicBezTo>
                  <a:cubicBezTo>
                    <a:pt x="145" y="230"/>
                    <a:pt x="94" y="1"/>
                    <a:pt x="80"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81;p26">
              <a:extLst>
                <a:ext uri="{FF2B5EF4-FFF2-40B4-BE49-F238E27FC236}">
                  <a16:creationId xmlns:a16="http://schemas.microsoft.com/office/drawing/2014/main" id="{F5ABE495-928B-E59F-9DDC-0ADED1DA02A0}"/>
                </a:ext>
              </a:extLst>
            </p:cNvPr>
            <p:cNvSpPr/>
            <p:nvPr/>
          </p:nvSpPr>
          <p:spPr>
            <a:xfrm>
              <a:off x="-274696" y="1817590"/>
              <a:ext cx="294251" cy="305967"/>
            </a:xfrm>
            <a:custGeom>
              <a:avLst/>
              <a:gdLst/>
              <a:ahLst/>
              <a:cxnLst/>
              <a:rect l="l" t="t" r="r" b="b"/>
              <a:pathLst>
                <a:path w="6455" h="6712" extrusionOk="0">
                  <a:moveTo>
                    <a:pt x="4295" y="0"/>
                  </a:moveTo>
                  <a:lnTo>
                    <a:pt x="0" y="4624"/>
                  </a:lnTo>
                  <a:cubicBezTo>
                    <a:pt x="283" y="5249"/>
                    <a:pt x="686" y="5839"/>
                    <a:pt x="1245" y="6237"/>
                  </a:cubicBezTo>
                  <a:cubicBezTo>
                    <a:pt x="1656" y="6532"/>
                    <a:pt x="2159" y="6711"/>
                    <a:pt x="2661" y="6711"/>
                  </a:cubicBezTo>
                  <a:cubicBezTo>
                    <a:pt x="2842" y="6711"/>
                    <a:pt x="3023" y="6688"/>
                    <a:pt x="3199" y="6638"/>
                  </a:cubicBezTo>
                  <a:cubicBezTo>
                    <a:pt x="3859" y="6451"/>
                    <a:pt x="4405" y="5839"/>
                    <a:pt x="4426" y="5152"/>
                  </a:cubicBezTo>
                  <a:cubicBezTo>
                    <a:pt x="4597" y="5350"/>
                    <a:pt x="4858" y="5452"/>
                    <a:pt x="5119" y="5452"/>
                  </a:cubicBezTo>
                  <a:cubicBezTo>
                    <a:pt x="5348" y="5452"/>
                    <a:pt x="5577" y="5373"/>
                    <a:pt x="5743" y="5214"/>
                  </a:cubicBezTo>
                  <a:cubicBezTo>
                    <a:pt x="6096" y="4873"/>
                    <a:pt x="6092" y="4234"/>
                    <a:pt x="5733" y="3899"/>
                  </a:cubicBezTo>
                  <a:cubicBezTo>
                    <a:pt x="6057" y="3732"/>
                    <a:pt x="6428" y="3496"/>
                    <a:pt x="6445" y="3129"/>
                  </a:cubicBezTo>
                  <a:cubicBezTo>
                    <a:pt x="6455" y="2897"/>
                    <a:pt x="6306" y="2683"/>
                    <a:pt x="6122" y="2535"/>
                  </a:cubicBezTo>
                  <a:cubicBezTo>
                    <a:pt x="5934" y="2391"/>
                    <a:pt x="5716" y="2299"/>
                    <a:pt x="5515" y="2177"/>
                  </a:cubicBezTo>
                  <a:cubicBezTo>
                    <a:pt x="4767" y="1731"/>
                    <a:pt x="4287" y="870"/>
                    <a:pt x="42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82;p26">
              <a:extLst>
                <a:ext uri="{FF2B5EF4-FFF2-40B4-BE49-F238E27FC236}">
                  <a16:creationId xmlns:a16="http://schemas.microsoft.com/office/drawing/2014/main" id="{26907C84-FE11-2D27-F04C-B51B3FE8ED13}"/>
                </a:ext>
              </a:extLst>
            </p:cNvPr>
            <p:cNvSpPr/>
            <p:nvPr/>
          </p:nvSpPr>
          <p:spPr>
            <a:xfrm>
              <a:off x="-318731" y="1708186"/>
              <a:ext cx="235674" cy="401649"/>
            </a:xfrm>
            <a:custGeom>
              <a:avLst/>
              <a:gdLst/>
              <a:ahLst/>
              <a:cxnLst/>
              <a:rect l="l" t="t" r="r" b="b"/>
              <a:pathLst>
                <a:path w="5170" h="8811" extrusionOk="0">
                  <a:moveTo>
                    <a:pt x="2665" y="1"/>
                  </a:moveTo>
                  <a:lnTo>
                    <a:pt x="0" y="2020"/>
                  </a:lnTo>
                  <a:lnTo>
                    <a:pt x="406" y="8615"/>
                  </a:lnTo>
                  <a:lnTo>
                    <a:pt x="3597" y="8811"/>
                  </a:lnTo>
                  <a:cubicBezTo>
                    <a:pt x="3540" y="8466"/>
                    <a:pt x="3680" y="7007"/>
                    <a:pt x="3680" y="7007"/>
                  </a:cubicBezTo>
                  <a:cubicBezTo>
                    <a:pt x="3680" y="7007"/>
                    <a:pt x="5008" y="6866"/>
                    <a:pt x="5091" y="5547"/>
                  </a:cubicBezTo>
                  <a:cubicBezTo>
                    <a:pt x="5170" y="4227"/>
                    <a:pt x="5091" y="1186"/>
                    <a:pt x="5091" y="1186"/>
                  </a:cubicBezTo>
                  <a:lnTo>
                    <a:pt x="2665"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83;p26">
              <a:extLst>
                <a:ext uri="{FF2B5EF4-FFF2-40B4-BE49-F238E27FC236}">
                  <a16:creationId xmlns:a16="http://schemas.microsoft.com/office/drawing/2014/main" id="{FC10DAC7-B52A-150B-6382-A9EE18AD8A37}"/>
                </a:ext>
              </a:extLst>
            </p:cNvPr>
            <p:cNvSpPr/>
            <p:nvPr/>
          </p:nvSpPr>
          <p:spPr>
            <a:xfrm>
              <a:off x="-114146" y="1855653"/>
              <a:ext cx="15362" cy="15362"/>
            </a:xfrm>
            <a:custGeom>
              <a:avLst/>
              <a:gdLst/>
              <a:ahLst/>
              <a:cxnLst/>
              <a:rect l="l" t="t" r="r" b="b"/>
              <a:pathLst>
                <a:path w="337" h="337" extrusionOk="0">
                  <a:moveTo>
                    <a:pt x="170" y="0"/>
                  </a:moveTo>
                  <a:cubicBezTo>
                    <a:pt x="75" y="0"/>
                    <a:pt x="0" y="75"/>
                    <a:pt x="0" y="166"/>
                  </a:cubicBezTo>
                  <a:cubicBezTo>
                    <a:pt x="0" y="262"/>
                    <a:pt x="75" y="337"/>
                    <a:pt x="170" y="337"/>
                  </a:cubicBezTo>
                  <a:cubicBezTo>
                    <a:pt x="262" y="337"/>
                    <a:pt x="337" y="262"/>
                    <a:pt x="337" y="166"/>
                  </a:cubicBezTo>
                  <a:cubicBezTo>
                    <a:pt x="337" y="75"/>
                    <a:pt x="262" y="0"/>
                    <a:pt x="1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84;p26">
              <a:extLst>
                <a:ext uri="{FF2B5EF4-FFF2-40B4-BE49-F238E27FC236}">
                  <a16:creationId xmlns:a16="http://schemas.microsoft.com/office/drawing/2014/main" id="{58BDABA4-C035-8848-9AAB-9BD60598FDCC}"/>
                </a:ext>
              </a:extLst>
            </p:cNvPr>
            <p:cNvSpPr/>
            <p:nvPr/>
          </p:nvSpPr>
          <p:spPr>
            <a:xfrm>
              <a:off x="-122123" y="1845579"/>
              <a:ext cx="31271" cy="9436"/>
            </a:xfrm>
            <a:custGeom>
              <a:avLst/>
              <a:gdLst/>
              <a:ahLst/>
              <a:cxnLst/>
              <a:rect l="l" t="t" r="r" b="b"/>
              <a:pathLst>
                <a:path w="686" h="207" extrusionOk="0">
                  <a:moveTo>
                    <a:pt x="324" y="1"/>
                  </a:moveTo>
                  <a:cubicBezTo>
                    <a:pt x="222" y="1"/>
                    <a:pt x="135" y="37"/>
                    <a:pt x="83" y="72"/>
                  </a:cubicBezTo>
                  <a:cubicBezTo>
                    <a:pt x="22" y="112"/>
                    <a:pt x="0" y="151"/>
                    <a:pt x="9" y="164"/>
                  </a:cubicBezTo>
                  <a:cubicBezTo>
                    <a:pt x="12" y="168"/>
                    <a:pt x="17" y="169"/>
                    <a:pt x="23" y="169"/>
                  </a:cubicBezTo>
                  <a:cubicBezTo>
                    <a:pt x="62" y="169"/>
                    <a:pt x="170" y="111"/>
                    <a:pt x="309" y="111"/>
                  </a:cubicBezTo>
                  <a:cubicBezTo>
                    <a:pt x="321" y="111"/>
                    <a:pt x="333" y="111"/>
                    <a:pt x="345" y="112"/>
                  </a:cubicBezTo>
                  <a:cubicBezTo>
                    <a:pt x="511" y="120"/>
                    <a:pt x="631" y="206"/>
                    <a:pt x="669" y="206"/>
                  </a:cubicBezTo>
                  <a:cubicBezTo>
                    <a:pt x="672" y="206"/>
                    <a:pt x="675" y="205"/>
                    <a:pt x="678" y="203"/>
                  </a:cubicBezTo>
                  <a:cubicBezTo>
                    <a:pt x="686" y="195"/>
                    <a:pt x="669" y="151"/>
                    <a:pt x="617" y="103"/>
                  </a:cubicBezTo>
                  <a:cubicBezTo>
                    <a:pt x="560" y="54"/>
                    <a:pt x="468" y="7"/>
                    <a:pt x="355" y="2"/>
                  </a:cubicBezTo>
                  <a:cubicBezTo>
                    <a:pt x="344" y="1"/>
                    <a:pt x="334" y="1"/>
                    <a:pt x="3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85;p26">
              <a:extLst>
                <a:ext uri="{FF2B5EF4-FFF2-40B4-BE49-F238E27FC236}">
                  <a16:creationId xmlns:a16="http://schemas.microsoft.com/office/drawing/2014/main" id="{5F829DA7-03D8-C916-ACCF-731C6C4C1320}"/>
                </a:ext>
              </a:extLst>
            </p:cNvPr>
            <p:cNvSpPr/>
            <p:nvPr/>
          </p:nvSpPr>
          <p:spPr>
            <a:xfrm>
              <a:off x="-203447" y="1855653"/>
              <a:ext cx="15408" cy="15362"/>
            </a:xfrm>
            <a:custGeom>
              <a:avLst/>
              <a:gdLst/>
              <a:ahLst/>
              <a:cxnLst/>
              <a:rect l="l" t="t" r="r" b="b"/>
              <a:pathLst>
                <a:path w="338" h="337" extrusionOk="0">
                  <a:moveTo>
                    <a:pt x="172" y="0"/>
                  </a:moveTo>
                  <a:cubicBezTo>
                    <a:pt x="75" y="0"/>
                    <a:pt x="1" y="75"/>
                    <a:pt x="1" y="166"/>
                  </a:cubicBezTo>
                  <a:cubicBezTo>
                    <a:pt x="1" y="262"/>
                    <a:pt x="75" y="337"/>
                    <a:pt x="172" y="337"/>
                  </a:cubicBezTo>
                  <a:cubicBezTo>
                    <a:pt x="263" y="337"/>
                    <a:pt x="338" y="262"/>
                    <a:pt x="338" y="166"/>
                  </a:cubicBezTo>
                  <a:cubicBezTo>
                    <a:pt x="338" y="75"/>
                    <a:pt x="263" y="0"/>
                    <a:pt x="1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86;p26">
              <a:extLst>
                <a:ext uri="{FF2B5EF4-FFF2-40B4-BE49-F238E27FC236}">
                  <a16:creationId xmlns:a16="http://schemas.microsoft.com/office/drawing/2014/main" id="{67512D71-F0F6-B7AC-B770-905361809BF9}"/>
                </a:ext>
              </a:extLst>
            </p:cNvPr>
            <p:cNvSpPr/>
            <p:nvPr/>
          </p:nvSpPr>
          <p:spPr>
            <a:xfrm>
              <a:off x="-213977" y="1845579"/>
              <a:ext cx="31362" cy="9436"/>
            </a:xfrm>
            <a:custGeom>
              <a:avLst/>
              <a:gdLst/>
              <a:ahLst/>
              <a:cxnLst/>
              <a:rect l="l" t="t" r="r" b="b"/>
              <a:pathLst>
                <a:path w="688" h="207" extrusionOk="0">
                  <a:moveTo>
                    <a:pt x="324" y="1"/>
                  </a:moveTo>
                  <a:cubicBezTo>
                    <a:pt x="223" y="1"/>
                    <a:pt x="136" y="37"/>
                    <a:pt x="84" y="72"/>
                  </a:cubicBezTo>
                  <a:cubicBezTo>
                    <a:pt x="22" y="112"/>
                    <a:pt x="0" y="151"/>
                    <a:pt x="10" y="164"/>
                  </a:cubicBezTo>
                  <a:cubicBezTo>
                    <a:pt x="12" y="168"/>
                    <a:pt x="16" y="169"/>
                    <a:pt x="22" y="169"/>
                  </a:cubicBezTo>
                  <a:cubicBezTo>
                    <a:pt x="59" y="169"/>
                    <a:pt x="170" y="111"/>
                    <a:pt x="310" y="111"/>
                  </a:cubicBezTo>
                  <a:cubicBezTo>
                    <a:pt x="322" y="111"/>
                    <a:pt x="334" y="111"/>
                    <a:pt x="346" y="112"/>
                  </a:cubicBezTo>
                  <a:cubicBezTo>
                    <a:pt x="512" y="120"/>
                    <a:pt x="628" y="206"/>
                    <a:pt x="665" y="206"/>
                  </a:cubicBezTo>
                  <a:cubicBezTo>
                    <a:pt x="668" y="206"/>
                    <a:pt x="671" y="205"/>
                    <a:pt x="674" y="203"/>
                  </a:cubicBezTo>
                  <a:cubicBezTo>
                    <a:pt x="687" y="195"/>
                    <a:pt x="669" y="151"/>
                    <a:pt x="613" y="103"/>
                  </a:cubicBezTo>
                  <a:cubicBezTo>
                    <a:pt x="560" y="54"/>
                    <a:pt x="468" y="7"/>
                    <a:pt x="355" y="2"/>
                  </a:cubicBezTo>
                  <a:cubicBezTo>
                    <a:pt x="344" y="1"/>
                    <a:pt x="334" y="1"/>
                    <a:pt x="3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87;p26">
              <a:extLst>
                <a:ext uri="{FF2B5EF4-FFF2-40B4-BE49-F238E27FC236}">
                  <a16:creationId xmlns:a16="http://schemas.microsoft.com/office/drawing/2014/main" id="{6FD25217-B299-938B-C4BA-0E8CE8DAC50C}"/>
                </a:ext>
              </a:extLst>
            </p:cNvPr>
            <p:cNvSpPr/>
            <p:nvPr/>
          </p:nvSpPr>
          <p:spPr>
            <a:xfrm>
              <a:off x="-185669" y="1931689"/>
              <a:ext cx="45084" cy="24525"/>
            </a:xfrm>
            <a:custGeom>
              <a:avLst/>
              <a:gdLst/>
              <a:ahLst/>
              <a:cxnLst/>
              <a:rect l="l" t="t" r="r" b="b"/>
              <a:pathLst>
                <a:path w="989" h="538" extrusionOk="0">
                  <a:moveTo>
                    <a:pt x="79" y="1"/>
                  </a:moveTo>
                  <a:cubicBezTo>
                    <a:pt x="77" y="1"/>
                    <a:pt x="86" y="8"/>
                    <a:pt x="109" y="23"/>
                  </a:cubicBezTo>
                  <a:cubicBezTo>
                    <a:pt x="109" y="23"/>
                    <a:pt x="0" y="333"/>
                    <a:pt x="385" y="495"/>
                  </a:cubicBezTo>
                  <a:cubicBezTo>
                    <a:pt x="458" y="525"/>
                    <a:pt x="525" y="538"/>
                    <a:pt x="586" y="538"/>
                  </a:cubicBezTo>
                  <a:cubicBezTo>
                    <a:pt x="840" y="538"/>
                    <a:pt x="988" y="325"/>
                    <a:pt x="988" y="325"/>
                  </a:cubicBezTo>
                  <a:cubicBezTo>
                    <a:pt x="663" y="325"/>
                    <a:pt x="94"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88;p26">
              <a:extLst>
                <a:ext uri="{FF2B5EF4-FFF2-40B4-BE49-F238E27FC236}">
                  <a16:creationId xmlns:a16="http://schemas.microsoft.com/office/drawing/2014/main" id="{1E8BD75A-B4A0-071F-2010-3A6FB4D2CB70}"/>
                </a:ext>
              </a:extLst>
            </p:cNvPr>
            <p:cNvSpPr/>
            <p:nvPr/>
          </p:nvSpPr>
          <p:spPr>
            <a:xfrm>
              <a:off x="-230706" y="2000659"/>
              <a:ext cx="79728" cy="41801"/>
            </a:xfrm>
            <a:custGeom>
              <a:avLst/>
              <a:gdLst/>
              <a:ahLst/>
              <a:cxnLst/>
              <a:rect l="l" t="t" r="r" b="b"/>
              <a:pathLst>
                <a:path w="1749" h="917" extrusionOk="0">
                  <a:moveTo>
                    <a:pt x="0" y="0"/>
                  </a:moveTo>
                  <a:cubicBezTo>
                    <a:pt x="0" y="0"/>
                    <a:pt x="376" y="916"/>
                    <a:pt x="1608" y="916"/>
                  </a:cubicBezTo>
                  <a:cubicBezTo>
                    <a:pt x="1644" y="916"/>
                    <a:pt x="1681" y="915"/>
                    <a:pt x="1718" y="914"/>
                  </a:cubicBezTo>
                  <a:lnTo>
                    <a:pt x="1749" y="591"/>
                  </a:lnTo>
                  <a:lnTo>
                    <a:pt x="1749" y="591"/>
                  </a:lnTo>
                  <a:cubicBezTo>
                    <a:pt x="1749" y="591"/>
                    <a:pt x="1748" y="591"/>
                    <a:pt x="1747" y="591"/>
                  </a:cubicBezTo>
                  <a:cubicBezTo>
                    <a:pt x="1700" y="591"/>
                    <a:pt x="838" y="583"/>
                    <a:pt x="0"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89;p26">
              <a:extLst>
                <a:ext uri="{FF2B5EF4-FFF2-40B4-BE49-F238E27FC236}">
                  <a16:creationId xmlns:a16="http://schemas.microsoft.com/office/drawing/2014/main" id="{8FE63C68-3D6B-C5C9-2149-CD5E9C3AC8B4}"/>
                </a:ext>
              </a:extLst>
            </p:cNvPr>
            <p:cNvSpPr/>
            <p:nvPr/>
          </p:nvSpPr>
          <p:spPr>
            <a:xfrm>
              <a:off x="-463782" y="1667843"/>
              <a:ext cx="411450" cy="438026"/>
            </a:xfrm>
            <a:custGeom>
              <a:avLst/>
              <a:gdLst/>
              <a:ahLst/>
              <a:cxnLst/>
              <a:rect l="l" t="t" r="r" b="b"/>
              <a:pathLst>
                <a:path w="9026" h="9609" extrusionOk="0">
                  <a:moveTo>
                    <a:pt x="5554" y="1"/>
                  </a:moveTo>
                  <a:cubicBezTo>
                    <a:pt x="5335" y="1"/>
                    <a:pt x="5151" y="25"/>
                    <a:pt x="5000" y="25"/>
                  </a:cubicBezTo>
                  <a:cubicBezTo>
                    <a:pt x="4633" y="25"/>
                    <a:pt x="3147" y="322"/>
                    <a:pt x="2142" y="1677"/>
                  </a:cubicBezTo>
                  <a:lnTo>
                    <a:pt x="2138" y="1672"/>
                  </a:lnTo>
                  <a:cubicBezTo>
                    <a:pt x="1775" y="2053"/>
                    <a:pt x="1254" y="3289"/>
                    <a:pt x="1194" y="3727"/>
                  </a:cubicBezTo>
                  <a:cubicBezTo>
                    <a:pt x="1137" y="4163"/>
                    <a:pt x="1211" y="4605"/>
                    <a:pt x="1206" y="5046"/>
                  </a:cubicBezTo>
                  <a:cubicBezTo>
                    <a:pt x="1202" y="5488"/>
                    <a:pt x="1101" y="5960"/>
                    <a:pt x="774" y="6252"/>
                  </a:cubicBezTo>
                  <a:cubicBezTo>
                    <a:pt x="564" y="6440"/>
                    <a:pt x="272" y="6545"/>
                    <a:pt x="145" y="6795"/>
                  </a:cubicBezTo>
                  <a:cubicBezTo>
                    <a:pt x="0" y="7087"/>
                    <a:pt x="163" y="7459"/>
                    <a:pt x="433" y="7642"/>
                  </a:cubicBezTo>
                  <a:cubicBezTo>
                    <a:pt x="669" y="7796"/>
                    <a:pt x="953" y="7837"/>
                    <a:pt x="1237" y="7837"/>
                  </a:cubicBezTo>
                  <a:cubicBezTo>
                    <a:pt x="1284" y="7837"/>
                    <a:pt x="1330" y="7836"/>
                    <a:pt x="1377" y="7834"/>
                  </a:cubicBezTo>
                  <a:lnTo>
                    <a:pt x="1377" y="7834"/>
                  </a:lnTo>
                  <a:cubicBezTo>
                    <a:pt x="1303" y="8485"/>
                    <a:pt x="1805" y="9150"/>
                    <a:pt x="2452" y="9250"/>
                  </a:cubicBezTo>
                  <a:cubicBezTo>
                    <a:pt x="2510" y="9259"/>
                    <a:pt x="2567" y="9263"/>
                    <a:pt x="2625" y="9263"/>
                  </a:cubicBezTo>
                  <a:cubicBezTo>
                    <a:pt x="2901" y="9263"/>
                    <a:pt x="3172" y="9164"/>
                    <a:pt x="3396" y="9001"/>
                  </a:cubicBezTo>
                  <a:cubicBezTo>
                    <a:pt x="3619" y="9215"/>
                    <a:pt x="3850" y="9421"/>
                    <a:pt x="4100" y="9609"/>
                  </a:cubicBezTo>
                  <a:cubicBezTo>
                    <a:pt x="4157" y="7686"/>
                    <a:pt x="4113" y="5763"/>
                    <a:pt x="3977" y="3848"/>
                  </a:cubicBezTo>
                  <a:cubicBezTo>
                    <a:pt x="4860" y="3691"/>
                    <a:pt x="6438" y="3215"/>
                    <a:pt x="6713" y="1808"/>
                  </a:cubicBezTo>
                  <a:cubicBezTo>
                    <a:pt x="7063" y="2608"/>
                    <a:pt x="7600" y="3049"/>
                    <a:pt x="8308" y="3657"/>
                  </a:cubicBezTo>
                  <a:cubicBezTo>
                    <a:pt x="8308" y="3657"/>
                    <a:pt x="9025" y="2459"/>
                    <a:pt x="7718" y="1101"/>
                  </a:cubicBezTo>
                  <a:cubicBezTo>
                    <a:pt x="6794" y="142"/>
                    <a:pt x="6076" y="1"/>
                    <a:pt x="5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90;p26">
              <a:extLst>
                <a:ext uri="{FF2B5EF4-FFF2-40B4-BE49-F238E27FC236}">
                  <a16:creationId xmlns:a16="http://schemas.microsoft.com/office/drawing/2014/main" id="{CB2920D1-61DB-2783-4092-1A8D386FBEC6}"/>
                </a:ext>
              </a:extLst>
            </p:cNvPr>
            <p:cNvSpPr/>
            <p:nvPr/>
          </p:nvSpPr>
          <p:spPr>
            <a:xfrm>
              <a:off x="-277933" y="1746249"/>
              <a:ext cx="120572" cy="78999"/>
            </a:xfrm>
            <a:custGeom>
              <a:avLst/>
              <a:gdLst/>
              <a:ahLst/>
              <a:cxnLst/>
              <a:rect l="l" t="t" r="r" b="b"/>
              <a:pathLst>
                <a:path w="2645" h="1733" extrusionOk="0">
                  <a:moveTo>
                    <a:pt x="2575" y="0"/>
                  </a:moveTo>
                  <a:cubicBezTo>
                    <a:pt x="2575" y="0"/>
                    <a:pt x="2575" y="0"/>
                    <a:pt x="2575" y="0"/>
                  </a:cubicBezTo>
                  <a:cubicBezTo>
                    <a:pt x="2553" y="0"/>
                    <a:pt x="2583" y="210"/>
                    <a:pt x="2522" y="529"/>
                  </a:cubicBezTo>
                  <a:cubicBezTo>
                    <a:pt x="2488" y="686"/>
                    <a:pt x="2431" y="875"/>
                    <a:pt x="2313" y="1049"/>
                  </a:cubicBezTo>
                  <a:cubicBezTo>
                    <a:pt x="2195" y="1224"/>
                    <a:pt x="2016" y="1378"/>
                    <a:pt x="1788" y="1473"/>
                  </a:cubicBezTo>
                  <a:cubicBezTo>
                    <a:pt x="1485" y="1602"/>
                    <a:pt x="1177" y="1629"/>
                    <a:pt x="907" y="1629"/>
                  </a:cubicBezTo>
                  <a:cubicBezTo>
                    <a:pt x="772" y="1629"/>
                    <a:pt x="647" y="1622"/>
                    <a:pt x="538" y="1618"/>
                  </a:cubicBezTo>
                  <a:cubicBezTo>
                    <a:pt x="372" y="1609"/>
                    <a:pt x="238" y="1604"/>
                    <a:pt x="145" y="1604"/>
                  </a:cubicBezTo>
                  <a:cubicBezTo>
                    <a:pt x="52" y="1604"/>
                    <a:pt x="1" y="1609"/>
                    <a:pt x="1" y="1618"/>
                  </a:cubicBezTo>
                  <a:cubicBezTo>
                    <a:pt x="1" y="1636"/>
                    <a:pt x="202" y="1662"/>
                    <a:pt x="534" y="1701"/>
                  </a:cubicBezTo>
                  <a:cubicBezTo>
                    <a:pt x="670" y="1715"/>
                    <a:pt x="836" y="1733"/>
                    <a:pt x="1018" y="1733"/>
                  </a:cubicBezTo>
                  <a:cubicBezTo>
                    <a:pt x="1269" y="1733"/>
                    <a:pt x="1553" y="1699"/>
                    <a:pt x="1836" y="1578"/>
                  </a:cubicBezTo>
                  <a:cubicBezTo>
                    <a:pt x="2081" y="1478"/>
                    <a:pt x="2282" y="1303"/>
                    <a:pt x="2405" y="1106"/>
                  </a:cubicBezTo>
                  <a:cubicBezTo>
                    <a:pt x="2527" y="914"/>
                    <a:pt x="2579" y="713"/>
                    <a:pt x="2601" y="543"/>
                  </a:cubicBezTo>
                  <a:cubicBezTo>
                    <a:pt x="2645" y="209"/>
                    <a:pt x="2584" y="0"/>
                    <a:pt x="25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91;p26">
              <a:extLst>
                <a:ext uri="{FF2B5EF4-FFF2-40B4-BE49-F238E27FC236}">
                  <a16:creationId xmlns:a16="http://schemas.microsoft.com/office/drawing/2014/main" id="{24EE579C-56EA-A99D-EAB6-D04581DCF5C1}"/>
                </a:ext>
              </a:extLst>
            </p:cNvPr>
            <p:cNvSpPr/>
            <p:nvPr/>
          </p:nvSpPr>
          <p:spPr>
            <a:xfrm>
              <a:off x="-434699" y="1751811"/>
              <a:ext cx="83922" cy="216666"/>
            </a:xfrm>
            <a:custGeom>
              <a:avLst/>
              <a:gdLst/>
              <a:ahLst/>
              <a:cxnLst/>
              <a:rect l="l" t="t" r="r" b="b"/>
              <a:pathLst>
                <a:path w="1841" h="4753" extrusionOk="0">
                  <a:moveTo>
                    <a:pt x="1826" y="1"/>
                  </a:moveTo>
                  <a:cubicBezTo>
                    <a:pt x="1817" y="1"/>
                    <a:pt x="1753" y="49"/>
                    <a:pt x="1643" y="132"/>
                  </a:cubicBezTo>
                  <a:cubicBezTo>
                    <a:pt x="1530" y="223"/>
                    <a:pt x="1368" y="360"/>
                    <a:pt x="1181" y="543"/>
                  </a:cubicBezTo>
                  <a:cubicBezTo>
                    <a:pt x="993" y="722"/>
                    <a:pt x="774" y="949"/>
                    <a:pt x="586" y="1242"/>
                  </a:cubicBezTo>
                  <a:cubicBezTo>
                    <a:pt x="394" y="1534"/>
                    <a:pt x="233" y="1897"/>
                    <a:pt x="193" y="2304"/>
                  </a:cubicBezTo>
                  <a:cubicBezTo>
                    <a:pt x="167" y="2510"/>
                    <a:pt x="184" y="2710"/>
                    <a:pt x="227" y="2898"/>
                  </a:cubicBezTo>
                  <a:cubicBezTo>
                    <a:pt x="276" y="3087"/>
                    <a:pt x="350" y="3257"/>
                    <a:pt x="416" y="3414"/>
                  </a:cubicBezTo>
                  <a:cubicBezTo>
                    <a:pt x="551" y="3724"/>
                    <a:pt x="634" y="4025"/>
                    <a:pt x="578" y="4267"/>
                  </a:cubicBezTo>
                  <a:cubicBezTo>
                    <a:pt x="525" y="4511"/>
                    <a:pt x="346" y="4651"/>
                    <a:pt x="219" y="4695"/>
                  </a:cubicBezTo>
                  <a:cubicBezTo>
                    <a:pt x="150" y="4720"/>
                    <a:pt x="94" y="4725"/>
                    <a:pt x="56" y="4725"/>
                  </a:cubicBezTo>
                  <a:cubicBezTo>
                    <a:pt x="34" y="4725"/>
                    <a:pt x="18" y="4723"/>
                    <a:pt x="9" y="4723"/>
                  </a:cubicBezTo>
                  <a:cubicBezTo>
                    <a:pt x="4" y="4723"/>
                    <a:pt x="1" y="4724"/>
                    <a:pt x="1" y="4725"/>
                  </a:cubicBezTo>
                  <a:cubicBezTo>
                    <a:pt x="1" y="4729"/>
                    <a:pt x="23" y="4739"/>
                    <a:pt x="57" y="4747"/>
                  </a:cubicBezTo>
                  <a:cubicBezTo>
                    <a:pt x="74" y="4751"/>
                    <a:pt x="94" y="4753"/>
                    <a:pt x="117" y="4753"/>
                  </a:cubicBezTo>
                  <a:cubicBezTo>
                    <a:pt x="150" y="4753"/>
                    <a:pt x="189" y="4749"/>
                    <a:pt x="233" y="4739"/>
                  </a:cubicBezTo>
                  <a:cubicBezTo>
                    <a:pt x="376" y="4703"/>
                    <a:pt x="586" y="4559"/>
                    <a:pt x="656" y="4288"/>
                  </a:cubicBezTo>
                  <a:cubicBezTo>
                    <a:pt x="731" y="4017"/>
                    <a:pt x="647" y="3690"/>
                    <a:pt x="516" y="3375"/>
                  </a:cubicBezTo>
                  <a:cubicBezTo>
                    <a:pt x="451" y="3213"/>
                    <a:pt x="380" y="3047"/>
                    <a:pt x="342" y="2872"/>
                  </a:cubicBezTo>
                  <a:cubicBezTo>
                    <a:pt x="298" y="2698"/>
                    <a:pt x="285" y="2510"/>
                    <a:pt x="306" y="2317"/>
                  </a:cubicBezTo>
                  <a:cubicBezTo>
                    <a:pt x="346" y="1933"/>
                    <a:pt x="499" y="1587"/>
                    <a:pt x="673" y="1304"/>
                  </a:cubicBezTo>
                  <a:cubicBezTo>
                    <a:pt x="857" y="1015"/>
                    <a:pt x="1062" y="788"/>
                    <a:pt x="1237" y="600"/>
                  </a:cubicBezTo>
                  <a:cubicBezTo>
                    <a:pt x="1600" y="233"/>
                    <a:pt x="1840" y="14"/>
                    <a:pt x="1827" y="1"/>
                  </a:cubicBezTo>
                  <a:cubicBezTo>
                    <a:pt x="1827" y="1"/>
                    <a:pt x="1826" y="1"/>
                    <a:pt x="18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292;p26">
              <a:extLst>
                <a:ext uri="{FF2B5EF4-FFF2-40B4-BE49-F238E27FC236}">
                  <a16:creationId xmlns:a16="http://schemas.microsoft.com/office/drawing/2014/main" id="{189851C8-0880-D99A-5958-57AEE6930467}"/>
                </a:ext>
              </a:extLst>
            </p:cNvPr>
            <p:cNvSpPr/>
            <p:nvPr/>
          </p:nvSpPr>
          <p:spPr>
            <a:xfrm>
              <a:off x="-84880" y="1790649"/>
              <a:ext cx="89119" cy="119661"/>
            </a:xfrm>
            <a:custGeom>
              <a:avLst/>
              <a:gdLst/>
              <a:ahLst/>
              <a:cxnLst/>
              <a:rect l="l" t="t" r="r" b="b"/>
              <a:pathLst>
                <a:path w="1955" h="2625" extrusionOk="0">
                  <a:moveTo>
                    <a:pt x="40" y="1"/>
                  </a:moveTo>
                  <a:cubicBezTo>
                    <a:pt x="40" y="1"/>
                    <a:pt x="40" y="1"/>
                    <a:pt x="40" y="1"/>
                  </a:cubicBezTo>
                  <a:cubicBezTo>
                    <a:pt x="40" y="1"/>
                    <a:pt x="40" y="1"/>
                    <a:pt x="40" y="1"/>
                  </a:cubicBezTo>
                  <a:lnTo>
                    <a:pt x="40" y="1"/>
                  </a:lnTo>
                  <a:cubicBezTo>
                    <a:pt x="26" y="1"/>
                    <a:pt x="0" y="232"/>
                    <a:pt x="44" y="595"/>
                  </a:cubicBezTo>
                  <a:cubicBezTo>
                    <a:pt x="92" y="958"/>
                    <a:pt x="219" y="1469"/>
                    <a:pt x="508" y="1959"/>
                  </a:cubicBezTo>
                  <a:cubicBezTo>
                    <a:pt x="651" y="2203"/>
                    <a:pt x="831" y="2427"/>
                    <a:pt x="1067" y="2540"/>
                  </a:cubicBezTo>
                  <a:cubicBezTo>
                    <a:pt x="1178" y="2597"/>
                    <a:pt x="1297" y="2624"/>
                    <a:pt x="1408" y="2624"/>
                  </a:cubicBezTo>
                  <a:cubicBezTo>
                    <a:pt x="1528" y="2624"/>
                    <a:pt x="1640" y="2593"/>
                    <a:pt x="1726" y="2532"/>
                  </a:cubicBezTo>
                  <a:cubicBezTo>
                    <a:pt x="1897" y="2418"/>
                    <a:pt x="1954" y="2252"/>
                    <a:pt x="1954" y="2147"/>
                  </a:cubicBezTo>
                  <a:cubicBezTo>
                    <a:pt x="1954" y="2042"/>
                    <a:pt x="1917" y="1989"/>
                    <a:pt x="1911" y="1989"/>
                  </a:cubicBezTo>
                  <a:cubicBezTo>
                    <a:pt x="1910" y="1989"/>
                    <a:pt x="1910" y="1989"/>
                    <a:pt x="1910" y="1989"/>
                  </a:cubicBezTo>
                  <a:cubicBezTo>
                    <a:pt x="1902" y="1989"/>
                    <a:pt x="1924" y="2046"/>
                    <a:pt x="1910" y="2142"/>
                  </a:cubicBezTo>
                  <a:cubicBezTo>
                    <a:pt x="1893" y="2235"/>
                    <a:pt x="1831" y="2378"/>
                    <a:pt x="1683" y="2461"/>
                  </a:cubicBezTo>
                  <a:cubicBezTo>
                    <a:pt x="1616" y="2503"/>
                    <a:pt x="1529" y="2525"/>
                    <a:pt x="1435" y="2525"/>
                  </a:cubicBezTo>
                  <a:cubicBezTo>
                    <a:pt x="1332" y="2525"/>
                    <a:pt x="1220" y="2499"/>
                    <a:pt x="1115" y="2445"/>
                  </a:cubicBezTo>
                  <a:cubicBezTo>
                    <a:pt x="914" y="2344"/>
                    <a:pt x="748" y="2134"/>
                    <a:pt x="608" y="1898"/>
                  </a:cubicBezTo>
                  <a:cubicBezTo>
                    <a:pt x="328" y="1426"/>
                    <a:pt x="193" y="936"/>
                    <a:pt x="127" y="583"/>
                  </a:cubicBezTo>
                  <a:cubicBezTo>
                    <a:pt x="63" y="227"/>
                    <a:pt x="58" y="1"/>
                    <a:pt x="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293;p26">
              <a:extLst>
                <a:ext uri="{FF2B5EF4-FFF2-40B4-BE49-F238E27FC236}">
                  <a16:creationId xmlns:a16="http://schemas.microsoft.com/office/drawing/2014/main" id="{378E1865-E314-5079-773E-68D3AC261E4F}"/>
                </a:ext>
              </a:extLst>
            </p:cNvPr>
            <p:cNvSpPr/>
            <p:nvPr/>
          </p:nvSpPr>
          <p:spPr>
            <a:xfrm>
              <a:off x="-90897" y="2826977"/>
              <a:ext cx="205087" cy="1628251"/>
            </a:xfrm>
            <a:custGeom>
              <a:avLst/>
              <a:gdLst/>
              <a:ahLst/>
              <a:cxnLst/>
              <a:rect l="l" t="t" r="r" b="b"/>
              <a:pathLst>
                <a:path w="4499" h="35719" extrusionOk="0">
                  <a:moveTo>
                    <a:pt x="1" y="0"/>
                  </a:moveTo>
                  <a:lnTo>
                    <a:pt x="640" y="35718"/>
                  </a:lnTo>
                  <a:cubicBezTo>
                    <a:pt x="640" y="35718"/>
                    <a:pt x="3930" y="24019"/>
                    <a:pt x="4214" y="19308"/>
                  </a:cubicBezTo>
                  <a:cubicBezTo>
                    <a:pt x="4498" y="14593"/>
                    <a:pt x="1" y="1"/>
                    <a:pt x="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94;p26">
              <a:extLst>
                <a:ext uri="{FF2B5EF4-FFF2-40B4-BE49-F238E27FC236}">
                  <a16:creationId xmlns:a16="http://schemas.microsoft.com/office/drawing/2014/main" id="{C5D26A53-1BD6-99AC-9C7B-DBFB73FF97AF}"/>
                </a:ext>
              </a:extLst>
            </p:cNvPr>
            <p:cNvSpPr/>
            <p:nvPr/>
          </p:nvSpPr>
          <p:spPr>
            <a:xfrm>
              <a:off x="-477919" y="2696154"/>
              <a:ext cx="441491" cy="1776418"/>
            </a:xfrm>
            <a:custGeom>
              <a:avLst/>
              <a:gdLst/>
              <a:ahLst/>
              <a:cxnLst/>
              <a:rect l="l" t="t" r="r" b="b"/>
              <a:pathLst>
                <a:path w="9685" h="38742" extrusionOk="0">
                  <a:moveTo>
                    <a:pt x="8347" y="0"/>
                  </a:moveTo>
                  <a:lnTo>
                    <a:pt x="2146" y="162"/>
                  </a:lnTo>
                  <a:cubicBezTo>
                    <a:pt x="2145" y="162"/>
                    <a:pt x="2145" y="162"/>
                    <a:pt x="2144" y="162"/>
                  </a:cubicBezTo>
                  <a:cubicBezTo>
                    <a:pt x="2028" y="162"/>
                    <a:pt x="74" y="3039"/>
                    <a:pt x="9" y="5519"/>
                  </a:cubicBezTo>
                  <a:cubicBezTo>
                    <a:pt x="1" y="5759"/>
                    <a:pt x="13" y="6009"/>
                    <a:pt x="35" y="6253"/>
                  </a:cubicBezTo>
                  <a:cubicBezTo>
                    <a:pt x="114" y="7123"/>
                    <a:pt x="332" y="7980"/>
                    <a:pt x="656" y="8793"/>
                  </a:cubicBezTo>
                  <a:cubicBezTo>
                    <a:pt x="2321" y="13001"/>
                    <a:pt x="4043" y="17996"/>
                    <a:pt x="4069" y="19132"/>
                  </a:cubicBezTo>
                  <a:cubicBezTo>
                    <a:pt x="4156" y="22633"/>
                    <a:pt x="4842" y="38741"/>
                    <a:pt x="4842" y="38741"/>
                  </a:cubicBezTo>
                  <a:lnTo>
                    <a:pt x="9685" y="38400"/>
                  </a:lnTo>
                  <a:lnTo>
                    <a:pt x="9527" y="19132"/>
                  </a:lnTo>
                  <a:lnTo>
                    <a:pt x="834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295;p26">
              <a:extLst>
                <a:ext uri="{FF2B5EF4-FFF2-40B4-BE49-F238E27FC236}">
                  <a16:creationId xmlns:a16="http://schemas.microsoft.com/office/drawing/2014/main" id="{47F387EB-2409-1271-59E8-FFED07CD8A17}"/>
                </a:ext>
              </a:extLst>
            </p:cNvPr>
            <p:cNvSpPr/>
            <p:nvPr/>
          </p:nvSpPr>
          <p:spPr>
            <a:xfrm>
              <a:off x="-260975" y="2710052"/>
              <a:ext cx="102840" cy="1755934"/>
            </a:xfrm>
            <a:custGeom>
              <a:avLst/>
              <a:gdLst/>
              <a:ahLst/>
              <a:cxnLst/>
              <a:rect l="l" t="t" r="r" b="b"/>
              <a:pathLst>
                <a:path w="2256" h="38520" extrusionOk="0">
                  <a:moveTo>
                    <a:pt x="32" y="0"/>
                  </a:moveTo>
                  <a:cubicBezTo>
                    <a:pt x="31" y="0"/>
                    <a:pt x="31" y="1"/>
                    <a:pt x="31" y="1"/>
                  </a:cubicBezTo>
                  <a:cubicBezTo>
                    <a:pt x="31" y="1"/>
                    <a:pt x="31" y="1"/>
                    <a:pt x="31" y="1"/>
                  </a:cubicBezTo>
                  <a:cubicBezTo>
                    <a:pt x="33" y="1"/>
                    <a:pt x="34" y="2"/>
                    <a:pt x="36" y="4"/>
                  </a:cubicBezTo>
                  <a:lnTo>
                    <a:pt x="36" y="4"/>
                  </a:lnTo>
                  <a:cubicBezTo>
                    <a:pt x="34" y="2"/>
                    <a:pt x="33" y="0"/>
                    <a:pt x="32" y="0"/>
                  </a:cubicBezTo>
                  <a:close/>
                  <a:moveTo>
                    <a:pt x="36" y="4"/>
                  </a:moveTo>
                  <a:cubicBezTo>
                    <a:pt x="46" y="29"/>
                    <a:pt x="53" y="165"/>
                    <a:pt x="53" y="389"/>
                  </a:cubicBezTo>
                  <a:cubicBezTo>
                    <a:pt x="57" y="647"/>
                    <a:pt x="57" y="1023"/>
                    <a:pt x="57" y="1512"/>
                  </a:cubicBezTo>
                  <a:cubicBezTo>
                    <a:pt x="61" y="2492"/>
                    <a:pt x="0" y="3908"/>
                    <a:pt x="61" y="5655"/>
                  </a:cubicBezTo>
                  <a:cubicBezTo>
                    <a:pt x="79" y="6092"/>
                    <a:pt x="93" y="6547"/>
                    <a:pt x="131" y="7023"/>
                  </a:cubicBezTo>
                  <a:cubicBezTo>
                    <a:pt x="158" y="7500"/>
                    <a:pt x="202" y="7993"/>
                    <a:pt x="254" y="8505"/>
                  </a:cubicBezTo>
                  <a:cubicBezTo>
                    <a:pt x="359" y="9527"/>
                    <a:pt x="503" y="10620"/>
                    <a:pt x="682" y="11760"/>
                  </a:cubicBezTo>
                  <a:cubicBezTo>
                    <a:pt x="865" y="12902"/>
                    <a:pt x="1071" y="14098"/>
                    <a:pt x="1241" y="15344"/>
                  </a:cubicBezTo>
                  <a:cubicBezTo>
                    <a:pt x="1416" y="16585"/>
                    <a:pt x="1556" y="17884"/>
                    <a:pt x="1626" y="19211"/>
                  </a:cubicBezTo>
                  <a:cubicBezTo>
                    <a:pt x="1705" y="20544"/>
                    <a:pt x="1687" y="21847"/>
                    <a:pt x="1713" y="23106"/>
                  </a:cubicBezTo>
                  <a:cubicBezTo>
                    <a:pt x="1735" y="24364"/>
                    <a:pt x="1761" y="25575"/>
                    <a:pt x="1797" y="26728"/>
                  </a:cubicBezTo>
                  <a:cubicBezTo>
                    <a:pt x="1870" y="29040"/>
                    <a:pt x="1954" y="31120"/>
                    <a:pt x="2023" y="32868"/>
                  </a:cubicBezTo>
                  <a:cubicBezTo>
                    <a:pt x="2164" y="36295"/>
                    <a:pt x="2243" y="38205"/>
                    <a:pt x="2255" y="38519"/>
                  </a:cubicBezTo>
                  <a:cubicBezTo>
                    <a:pt x="2255" y="38519"/>
                    <a:pt x="2251" y="38383"/>
                    <a:pt x="2247" y="38126"/>
                  </a:cubicBezTo>
                  <a:cubicBezTo>
                    <a:pt x="2237" y="37864"/>
                    <a:pt x="2225" y="37487"/>
                    <a:pt x="2211" y="37003"/>
                  </a:cubicBezTo>
                  <a:cubicBezTo>
                    <a:pt x="2172" y="36019"/>
                    <a:pt x="2124" y="34607"/>
                    <a:pt x="2059" y="32864"/>
                  </a:cubicBezTo>
                  <a:cubicBezTo>
                    <a:pt x="1993" y="31120"/>
                    <a:pt x="1910" y="29040"/>
                    <a:pt x="1840" y="26728"/>
                  </a:cubicBezTo>
                  <a:cubicBezTo>
                    <a:pt x="1809" y="25575"/>
                    <a:pt x="1779" y="24360"/>
                    <a:pt x="1761" y="23106"/>
                  </a:cubicBezTo>
                  <a:cubicBezTo>
                    <a:pt x="1735" y="21847"/>
                    <a:pt x="1753" y="20544"/>
                    <a:pt x="1674" y="19211"/>
                  </a:cubicBezTo>
                  <a:cubicBezTo>
                    <a:pt x="1600" y="17878"/>
                    <a:pt x="1464" y="16581"/>
                    <a:pt x="1289" y="15335"/>
                  </a:cubicBezTo>
                  <a:cubicBezTo>
                    <a:pt x="1115" y="14090"/>
                    <a:pt x="905" y="12892"/>
                    <a:pt x="726" y="11752"/>
                  </a:cubicBezTo>
                  <a:cubicBezTo>
                    <a:pt x="542" y="10611"/>
                    <a:pt x="398" y="9523"/>
                    <a:pt x="293" y="8505"/>
                  </a:cubicBezTo>
                  <a:cubicBezTo>
                    <a:pt x="240" y="7993"/>
                    <a:pt x="192" y="7500"/>
                    <a:pt x="166" y="7023"/>
                  </a:cubicBezTo>
                  <a:cubicBezTo>
                    <a:pt x="127" y="6547"/>
                    <a:pt x="113" y="6088"/>
                    <a:pt x="93" y="5651"/>
                  </a:cubicBezTo>
                  <a:cubicBezTo>
                    <a:pt x="26" y="3908"/>
                    <a:pt x="83" y="2492"/>
                    <a:pt x="75" y="1512"/>
                  </a:cubicBezTo>
                  <a:cubicBezTo>
                    <a:pt x="75" y="592"/>
                    <a:pt x="63" y="54"/>
                    <a:pt x="36" y="4"/>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296;p26">
              <a:extLst>
                <a:ext uri="{FF2B5EF4-FFF2-40B4-BE49-F238E27FC236}">
                  <a16:creationId xmlns:a16="http://schemas.microsoft.com/office/drawing/2014/main" id="{92E6C413-2767-3A16-E6F0-AFFADB379D35}"/>
                </a:ext>
              </a:extLst>
            </p:cNvPr>
            <p:cNvSpPr/>
            <p:nvPr/>
          </p:nvSpPr>
          <p:spPr>
            <a:xfrm>
              <a:off x="-258422" y="4440821"/>
              <a:ext cx="221999" cy="33505"/>
            </a:xfrm>
            <a:custGeom>
              <a:avLst/>
              <a:gdLst/>
              <a:ahLst/>
              <a:cxnLst/>
              <a:rect l="l" t="t" r="r" b="b"/>
              <a:pathLst>
                <a:path w="4870" h="735" extrusionOk="0">
                  <a:moveTo>
                    <a:pt x="1" y="1"/>
                  </a:moveTo>
                  <a:lnTo>
                    <a:pt x="1" y="735"/>
                  </a:lnTo>
                  <a:lnTo>
                    <a:pt x="4870" y="735"/>
                  </a:lnTo>
                  <a:lnTo>
                    <a:pt x="487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297;p26">
              <a:extLst>
                <a:ext uri="{FF2B5EF4-FFF2-40B4-BE49-F238E27FC236}">
                  <a16:creationId xmlns:a16="http://schemas.microsoft.com/office/drawing/2014/main" id="{D6C71F11-85AF-3258-6F01-DE9A550EE0CA}"/>
                </a:ext>
              </a:extLst>
            </p:cNvPr>
            <p:cNvSpPr/>
            <p:nvPr/>
          </p:nvSpPr>
          <p:spPr>
            <a:xfrm>
              <a:off x="-245841" y="2706496"/>
              <a:ext cx="2462" cy="10348"/>
            </a:xfrm>
            <a:custGeom>
              <a:avLst/>
              <a:gdLst/>
              <a:ahLst/>
              <a:cxnLst/>
              <a:rect l="l" t="t" r="r" b="b"/>
              <a:pathLst>
                <a:path w="54" h="227" extrusionOk="0">
                  <a:moveTo>
                    <a:pt x="23" y="0"/>
                  </a:moveTo>
                  <a:cubicBezTo>
                    <a:pt x="9" y="0"/>
                    <a:pt x="1" y="53"/>
                    <a:pt x="5" y="113"/>
                  </a:cubicBezTo>
                  <a:cubicBezTo>
                    <a:pt x="5" y="174"/>
                    <a:pt x="17" y="227"/>
                    <a:pt x="31" y="227"/>
                  </a:cubicBezTo>
                  <a:cubicBezTo>
                    <a:pt x="44" y="223"/>
                    <a:pt x="53" y="174"/>
                    <a:pt x="49" y="113"/>
                  </a:cubicBezTo>
                  <a:cubicBezTo>
                    <a:pt x="49" y="53"/>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298;p26">
              <a:extLst>
                <a:ext uri="{FF2B5EF4-FFF2-40B4-BE49-F238E27FC236}">
                  <a16:creationId xmlns:a16="http://schemas.microsoft.com/office/drawing/2014/main" id="{2EAC0F3E-DCE6-8C2E-BD06-60F879F985DD}"/>
                </a:ext>
              </a:extLst>
            </p:cNvPr>
            <p:cNvSpPr/>
            <p:nvPr/>
          </p:nvSpPr>
          <p:spPr>
            <a:xfrm>
              <a:off x="-245248" y="2727009"/>
              <a:ext cx="2416" cy="10165"/>
            </a:xfrm>
            <a:custGeom>
              <a:avLst/>
              <a:gdLst/>
              <a:ahLst/>
              <a:cxnLst/>
              <a:rect l="l" t="t" r="r" b="b"/>
              <a:pathLst>
                <a:path w="53" h="223" extrusionOk="0">
                  <a:moveTo>
                    <a:pt x="22" y="0"/>
                  </a:moveTo>
                  <a:cubicBezTo>
                    <a:pt x="10" y="0"/>
                    <a:pt x="0" y="48"/>
                    <a:pt x="4" y="113"/>
                  </a:cubicBezTo>
                  <a:cubicBezTo>
                    <a:pt x="4" y="174"/>
                    <a:pt x="18" y="223"/>
                    <a:pt x="31" y="223"/>
                  </a:cubicBezTo>
                  <a:cubicBezTo>
                    <a:pt x="44" y="223"/>
                    <a:pt x="53" y="174"/>
                    <a:pt x="49" y="109"/>
                  </a:cubicBezTo>
                  <a:cubicBezTo>
                    <a:pt x="49"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299;p26">
              <a:extLst>
                <a:ext uri="{FF2B5EF4-FFF2-40B4-BE49-F238E27FC236}">
                  <a16:creationId xmlns:a16="http://schemas.microsoft.com/office/drawing/2014/main" id="{86D5A537-AA27-A3FC-EE62-0B722FCCF395}"/>
                </a:ext>
              </a:extLst>
            </p:cNvPr>
            <p:cNvSpPr/>
            <p:nvPr/>
          </p:nvSpPr>
          <p:spPr>
            <a:xfrm>
              <a:off x="-244655" y="2747295"/>
              <a:ext cx="2462" cy="10393"/>
            </a:xfrm>
            <a:custGeom>
              <a:avLst/>
              <a:gdLst/>
              <a:ahLst/>
              <a:cxnLst/>
              <a:rect l="l" t="t" r="r" b="b"/>
              <a:pathLst>
                <a:path w="54" h="228" extrusionOk="0">
                  <a:moveTo>
                    <a:pt x="23" y="1"/>
                  </a:moveTo>
                  <a:cubicBezTo>
                    <a:pt x="9" y="5"/>
                    <a:pt x="1" y="53"/>
                    <a:pt x="5" y="114"/>
                  </a:cubicBezTo>
                  <a:cubicBezTo>
                    <a:pt x="5" y="175"/>
                    <a:pt x="18" y="227"/>
                    <a:pt x="31" y="227"/>
                  </a:cubicBezTo>
                  <a:cubicBezTo>
                    <a:pt x="44" y="227"/>
                    <a:pt x="53" y="175"/>
                    <a:pt x="49" y="114"/>
                  </a:cubicBezTo>
                  <a:cubicBezTo>
                    <a:pt x="49" y="53"/>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00;p26">
              <a:extLst>
                <a:ext uri="{FF2B5EF4-FFF2-40B4-BE49-F238E27FC236}">
                  <a16:creationId xmlns:a16="http://schemas.microsoft.com/office/drawing/2014/main" id="{C78880E2-583E-8985-1108-E5F916F8A0FD}"/>
                </a:ext>
              </a:extLst>
            </p:cNvPr>
            <p:cNvSpPr/>
            <p:nvPr/>
          </p:nvSpPr>
          <p:spPr>
            <a:xfrm>
              <a:off x="-244063" y="2767808"/>
              <a:ext cx="2416" cy="10211"/>
            </a:xfrm>
            <a:custGeom>
              <a:avLst/>
              <a:gdLst/>
              <a:ahLst/>
              <a:cxnLst/>
              <a:rect l="l" t="t" r="r" b="b"/>
              <a:pathLst>
                <a:path w="53" h="224" extrusionOk="0">
                  <a:moveTo>
                    <a:pt x="23" y="1"/>
                  </a:moveTo>
                  <a:cubicBezTo>
                    <a:pt x="10" y="1"/>
                    <a:pt x="0" y="53"/>
                    <a:pt x="5" y="114"/>
                  </a:cubicBezTo>
                  <a:cubicBezTo>
                    <a:pt x="5" y="176"/>
                    <a:pt x="18" y="223"/>
                    <a:pt x="31" y="223"/>
                  </a:cubicBezTo>
                  <a:cubicBezTo>
                    <a:pt x="45" y="223"/>
                    <a:pt x="53" y="176"/>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01;p26">
              <a:extLst>
                <a:ext uri="{FF2B5EF4-FFF2-40B4-BE49-F238E27FC236}">
                  <a16:creationId xmlns:a16="http://schemas.microsoft.com/office/drawing/2014/main" id="{A2D3ABC1-2D83-3607-3397-F99FF5A3C35F}"/>
                </a:ext>
              </a:extLst>
            </p:cNvPr>
            <p:cNvSpPr/>
            <p:nvPr/>
          </p:nvSpPr>
          <p:spPr>
            <a:xfrm>
              <a:off x="-243425" y="2788321"/>
              <a:ext cx="2416" cy="10257"/>
            </a:xfrm>
            <a:custGeom>
              <a:avLst/>
              <a:gdLst/>
              <a:ahLst/>
              <a:cxnLst/>
              <a:rect l="l" t="t" r="r" b="b"/>
              <a:pathLst>
                <a:path w="53" h="225" extrusionOk="0">
                  <a:moveTo>
                    <a:pt x="24" y="1"/>
                  </a:moveTo>
                  <a:cubicBezTo>
                    <a:pt x="23" y="1"/>
                    <a:pt x="23" y="1"/>
                    <a:pt x="22" y="1"/>
                  </a:cubicBezTo>
                  <a:cubicBezTo>
                    <a:pt x="9" y="1"/>
                    <a:pt x="0" y="49"/>
                    <a:pt x="4" y="110"/>
                  </a:cubicBezTo>
                  <a:cubicBezTo>
                    <a:pt x="4" y="176"/>
                    <a:pt x="17" y="224"/>
                    <a:pt x="31" y="224"/>
                  </a:cubicBezTo>
                  <a:cubicBezTo>
                    <a:pt x="43" y="224"/>
                    <a:pt x="53" y="172"/>
                    <a:pt x="48" y="110"/>
                  </a:cubicBezTo>
                  <a:cubicBezTo>
                    <a:pt x="48" y="51"/>
                    <a:pt x="36" y="1"/>
                    <a:pt x="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02;p26">
              <a:extLst>
                <a:ext uri="{FF2B5EF4-FFF2-40B4-BE49-F238E27FC236}">
                  <a16:creationId xmlns:a16="http://schemas.microsoft.com/office/drawing/2014/main" id="{76D8D1A5-6798-A42A-89A7-24C97D8920A5}"/>
                </a:ext>
              </a:extLst>
            </p:cNvPr>
            <p:cNvSpPr/>
            <p:nvPr/>
          </p:nvSpPr>
          <p:spPr>
            <a:xfrm>
              <a:off x="-242878" y="2808652"/>
              <a:ext cx="2462" cy="10257"/>
            </a:xfrm>
            <a:custGeom>
              <a:avLst/>
              <a:gdLst/>
              <a:ahLst/>
              <a:cxnLst/>
              <a:rect l="l" t="t" r="r" b="b"/>
              <a:pathLst>
                <a:path w="54" h="225" extrusionOk="0">
                  <a:moveTo>
                    <a:pt x="23" y="1"/>
                  </a:moveTo>
                  <a:cubicBezTo>
                    <a:pt x="10" y="1"/>
                    <a:pt x="1" y="53"/>
                    <a:pt x="5" y="114"/>
                  </a:cubicBezTo>
                  <a:cubicBezTo>
                    <a:pt x="5" y="173"/>
                    <a:pt x="18" y="224"/>
                    <a:pt x="30" y="224"/>
                  </a:cubicBezTo>
                  <a:cubicBezTo>
                    <a:pt x="30" y="224"/>
                    <a:pt x="31" y="224"/>
                    <a:pt x="31" y="224"/>
                  </a:cubicBezTo>
                  <a:cubicBezTo>
                    <a:pt x="45" y="224"/>
                    <a:pt x="53" y="176"/>
                    <a:pt x="49" y="114"/>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03;p26">
              <a:extLst>
                <a:ext uri="{FF2B5EF4-FFF2-40B4-BE49-F238E27FC236}">
                  <a16:creationId xmlns:a16="http://schemas.microsoft.com/office/drawing/2014/main" id="{2C351595-27D2-8AA0-A8B5-5EDDA34E1C6D}"/>
                </a:ext>
              </a:extLst>
            </p:cNvPr>
            <p:cNvSpPr/>
            <p:nvPr/>
          </p:nvSpPr>
          <p:spPr>
            <a:xfrm>
              <a:off x="-242239" y="2829165"/>
              <a:ext cx="2416" cy="10211"/>
            </a:xfrm>
            <a:custGeom>
              <a:avLst/>
              <a:gdLst/>
              <a:ahLst/>
              <a:cxnLst/>
              <a:rect l="l" t="t" r="r" b="b"/>
              <a:pathLst>
                <a:path w="53" h="224" extrusionOk="0">
                  <a:moveTo>
                    <a:pt x="22" y="1"/>
                  </a:moveTo>
                  <a:cubicBezTo>
                    <a:pt x="9" y="1"/>
                    <a:pt x="0" y="49"/>
                    <a:pt x="5" y="115"/>
                  </a:cubicBezTo>
                  <a:cubicBezTo>
                    <a:pt x="5" y="176"/>
                    <a:pt x="17" y="224"/>
                    <a:pt x="31" y="224"/>
                  </a:cubicBezTo>
                  <a:cubicBezTo>
                    <a:pt x="43" y="224"/>
                    <a:pt x="53" y="171"/>
                    <a:pt x="49" y="110"/>
                  </a:cubicBezTo>
                  <a:cubicBezTo>
                    <a:pt x="49"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04;p26">
              <a:extLst>
                <a:ext uri="{FF2B5EF4-FFF2-40B4-BE49-F238E27FC236}">
                  <a16:creationId xmlns:a16="http://schemas.microsoft.com/office/drawing/2014/main" id="{FB9D9CE0-AABA-F0D2-9622-7A92ED345618}"/>
                </a:ext>
              </a:extLst>
            </p:cNvPr>
            <p:cNvSpPr/>
            <p:nvPr/>
          </p:nvSpPr>
          <p:spPr>
            <a:xfrm>
              <a:off x="-241692" y="2849496"/>
              <a:ext cx="2462" cy="10393"/>
            </a:xfrm>
            <a:custGeom>
              <a:avLst/>
              <a:gdLst/>
              <a:ahLst/>
              <a:cxnLst/>
              <a:rect l="l" t="t" r="r" b="b"/>
              <a:pathLst>
                <a:path w="54" h="228" extrusionOk="0">
                  <a:moveTo>
                    <a:pt x="23" y="0"/>
                  </a:moveTo>
                  <a:cubicBezTo>
                    <a:pt x="10" y="0"/>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05;p26">
              <a:extLst>
                <a:ext uri="{FF2B5EF4-FFF2-40B4-BE49-F238E27FC236}">
                  <a16:creationId xmlns:a16="http://schemas.microsoft.com/office/drawing/2014/main" id="{82E46107-4F1F-3C5F-D02D-7071B40C66A2}"/>
                </a:ext>
              </a:extLst>
            </p:cNvPr>
            <p:cNvSpPr/>
            <p:nvPr/>
          </p:nvSpPr>
          <p:spPr>
            <a:xfrm>
              <a:off x="-241054" y="2870009"/>
              <a:ext cx="2416" cy="10211"/>
            </a:xfrm>
            <a:custGeom>
              <a:avLst/>
              <a:gdLst/>
              <a:ahLst/>
              <a:cxnLst/>
              <a:rect l="l" t="t" r="r" b="b"/>
              <a:pathLst>
                <a:path w="53" h="224" extrusionOk="0">
                  <a:moveTo>
                    <a:pt x="23" y="0"/>
                  </a:moveTo>
                  <a:cubicBezTo>
                    <a:pt x="9" y="0"/>
                    <a:pt x="1" y="53"/>
                    <a:pt x="5" y="115"/>
                  </a:cubicBezTo>
                  <a:cubicBezTo>
                    <a:pt x="5" y="175"/>
                    <a:pt x="17" y="224"/>
                    <a:pt x="31" y="224"/>
                  </a:cubicBezTo>
                  <a:cubicBezTo>
                    <a:pt x="44" y="224"/>
                    <a:pt x="53" y="175"/>
                    <a:pt x="49" y="110"/>
                  </a:cubicBezTo>
                  <a:cubicBezTo>
                    <a:pt x="49" y="48"/>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06;p26">
              <a:extLst>
                <a:ext uri="{FF2B5EF4-FFF2-40B4-BE49-F238E27FC236}">
                  <a16:creationId xmlns:a16="http://schemas.microsoft.com/office/drawing/2014/main" id="{4C95D9E3-1418-65D9-9410-E5C6CFD2906C}"/>
                </a:ext>
              </a:extLst>
            </p:cNvPr>
            <p:cNvSpPr/>
            <p:nvPr/>
          </p:nvSpPr>
          <p:spPr>
            <a:xfrm>
              <a:off x="-240462" y="2890295"/>
              <a:ext cx="2416" cy="10439"/>
            </a:xfrm>
            <a:custGeom>
              <a:avLst/>
              <a:gdLst/>
              <a:ahLst/>
              <a:cxnLst/>
              <a:rect l="l" t="t" r="r" b="b"/>
              <a:pathLst>
                <a:path w="53" h="229" extrusionOk="0">
                  <a:moveTo>
                    <a:pt x="22" y="1"/>
                  </a:moveTo>
                  <a:cubicBezTo>
                    <a:pt x="10" y="6"/>
                    <a:pt x="0" y="53"/>
                    <a:pt x="4" y="115"/>
                  </a:cubicBezTo>
                  <a:cubicBezTo>
                    <a:pt x="4" y="176"/>
                    <a:pt x="18" y="229"/>
                    <a:pt x="31" y="229"/>
                  </a:cubicBezTo>
                  <a:cubicBezTo>
                    <a:pt x="44" y="229"/>
                    <a:pt x="53" y="176"/>
                    <a:pt x="48" y="115"/>
                  </a:cubicBezTo>
                  <a:cubicBezTo>
                    <a:pt x="48" y="53"/>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07;p26">
              <a:extLst>
                <a:ext uri="{FF2B5EF4-FFF2-40B4-BE49-F238E27FC236}">
                  <a16:creationId xmlns:a16="http://schemas.microsoft.com/office/drawing/2014/main" id="{B4B03CFB-7073-F87E-F142-A4E307635F88}"/>
                </a:ext>
              </a:extLst>
            </p:cNvPr>
            <p:cNvSpPr/>
            <p:nvPr/>
          </p:nvSpPr>
          <p:spPr>
            <a:xfrm>
              <a:off x="-239869" y="2910853"/>
              <a:ext cx="2462" cy="10211"/>
            </a:xfrm>
            <a:custGeom>
              <a:avLst/>
              <a:gdLst/>
              <a:ahLst/>
              <a:cxnLst/>
              <a:rect l="l" t="t" r="r" b="b"/>
              <a:pathLst>
                <a:path w="54" h="224" extrusionOk="0">
                  <a:moveTo>
                    <a:pt x="23" y="1"/>
                  </a:moveTo>
                  <a:cubicBezTo>
                    <a:pt x="9" y="1"/>
                    <a:pt x="1" y="53"/>
                    <a:pt x="5" y="114"/>
                  </a:cubicBezTo>
                  <a:cubicBezTo>
                    <a:pt x="5" y="175"/>
                    <a:pt x="18" y="223"/>
                    <a:pt x="31" y="223"/>
                  </a:cubicBezTo>
                  <a:cubicBezTo>
                    <a:pt x="44" y="223"/>
                    <a:pt x="53" y="175"/>
                    <a:pt x="49" y="114"/>
                  </a:cubicBezTo>
                  <a:cubicBezTo>
                    <a:pt x="49" y="48"/>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08;p26">
              <a:extLst>
                <a:ext uri="{FF2B5EF4-FFF2-40B4-BE49-F238E27FC236}">
                  <a16:creationId xmlns:a16="http://schemas.microsoft.com/office/drawing/2014/main" id="{CA3E9560-0FB2-CD1E-EA38-62893940C3E5}"/>
                </a:ext>
              </a:extLst>
            </p:cNvPr>
            <p:cNvSpPr/>
            <p:nvPr/>
          </p:nvSpPr>
          <p:spPr>
            <a:xfrm>
              <a:off x="-239459" y="2931367"/>
              <a:ext cx="2051" cy="10211"/>
            </a:xfrm>
            <a:custGeom>
              <a:avLst/>
              <a:gdLst/>
              <a:ahLst/>
              <a:cxnLst/>
              <a:rect l="l" t="t" r="r" b="b"/>
              <a:pathLst>
                <a:path w="45" h="224" extrusionOk="0">
                  <a:moveTo>
                    <a:pt x="22" y="1"/>
                  </a:moveTo>
                  <a:cubicBezTo>
                    <a:pt x="9" y="1"/>
                    <a:pt x="0" y="49"/>
                    <a:pt x="0" y="110"/>
                  </a:cubicBezTo>
                  <a:cubicBezTo>
                    <a:pt x="0" y="175"/>
                    <a:pt x="9" y="223"/>
                    <a:pt x="22" y="223"/>
                  </a:cubicBezTo>
                  <a:cubicBezTo>
                    <a:pt x="35" y="223"/>
                    <a:pt x="44" y="175"/>
                    <a:pt x="44" y="110"/>
                  </a:cubicBezTo>
                  <a:cubicBezTo>
                    <a:pt x="44"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09;p26">
              <a:extLst>
                <a:ext uri="{FF2B5EF4-FFF2-40B4-BE49-F238E27FC236}">
                  <a16:creationId xmlns:a16="http://schemas.microsoft.com/office/drawing/2014/main" id="{3FD4D18C-C1D6-F27F-361E-A3B1B3E8AC09}"/>
                </a:ext>
              </a:extLst>
            </p:cNvPr>
            <p:cNvSpPr/>
            <p:nvPr/>
          </p:nvSpPr>
          <p:spPr>
            <a:xfrm>
              <a:off x="-239276" y="2951880"/>
              <a:ext cx="2234" cy="10211"/>
            </a:xfrm>
            <a:custGeom>
              <a:avLst/>
              <a:gdLst/>
              <a:ahLst/>
              <a:cxnLst/>
              <a:rect l="l" t="t" r="r" b="b"/>
              <a:pathLst>
                <a:path w="49" h="224" extrusionOk="0">
                  <a:moveTo>
                    <a:pt x="22" y="1"/>
                  </a:moveTo>
                  <a:cubicBezTo>
                    <a:pt x="10" y="1"/>
                    <a:pt x="0" y="49"/>
                    <a:pt x="0" y="110"/>
                  </a:cubicBezTo>
                  <a:cubicBezTo>
                    <a:pt x="0" y="176"/>
                    <a:pt x="14" y="223"/>
                    <a:pt x="27" y="223"/>
                  </a:cubicBezTo>
                  <a:cubicBezTo>
                    <a:pt x="36" y="223"/>
                    <a:pt x="49" y="171"/>
                    <a:pt x="44" y="110"/>
                  </a:cubicBezTo>
                  <a:cubicBezTo>
                    <a:pt x="44" y="49"/>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10;p26">
              <a:extLst>
                <a:ext uri="{FF2B5EF4-FFF2-40B4-BE49-F238E27FC236}">
                  <a16:creationId xmlns:a16="http://schemas.microsoft.com/office/drawing/2014/main" id="{07830F64-7081-EA17-0B57-9A469D734CA4}"/>
                </a:ext>
              </a:extLst>
            </p:cNvPr>
            <p:cNvSpPr/>
            <p:nvPr/>
          </p:nvSpPr>
          <p:spPr>
            <a:xfrm>
              <a:off x="-239094" y="2972211"/>
              <a:ext cx="2416" cy="10439"/>
            </a:xfrm>
            <a:custGeom>
              <a:avLst/>
              <a:gdLst/>
              <a:ahLst/>
              <a:cxnLst/>
              <a:rect l="l" t="t" r="r" b="b"/>
              <a:pathLst>
                <a:path w="53" h="229" extrusionOk="0">
                  <a:moveTo>
                    <a:pt x="27" y="1"/>
                  </a:moveTo>
                  <a:cubicBezTo>
                    <a:pt x="14" y="1"/>
                    <a:pt x="1" y="53"/>
                    <a:pt x="6" y="114"/>
                  </a:cubicBezTo>
                  <a:cubicBezTo>
                    <a:pt x="6" y="176"/>
                    <a:pt x="18" y="228"/>
                    <a:pt x="32" y="228"/>
                  </a:cubicBezTo>
                  <a:cubicBezTo>
                    <a:pt x="45" y="228"/>
                    <a:pt x="53" y="176"/>
                    <a:pt x="53" y="114"/>
                  </a:cubicBezTo>
                  <a:cubicBezTo>
                    <a:pt x="49" y="53"/>
                    <a:pt x="40"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11;p26">
              <a:extLst>
                <a:ext uri="{FF2B5EF4-FFF2-40B4-BE49-F238E27FC236}">
                  <a16:creationId xmlns:a16="http://schemas.microsoft.com/office/drawing/2014/main" id="{3EDFA8F4-BB5C-51B1-9116-33D5DC30F368}"/>
                </a:ext>
              </a:extLst>
            </p:cNvPr>
            <p:cNvSpPr/>
            <p:nvPr/>
          </p:nvSpPr>
          <p:spPr>
            <a:xfrm>
              <a:off x="-238456" y="2992724"/>
              <a:ext cx="2416" cy="10257"/>
            </a:xfrm>
            <a:custGeom>
              <a:avLst/>
              <a:gdLst/>
              <a:ahLst/>
              <a:cxnLst/>
              <a:rect l="l" t="t" r="r" b="b"/>
              <a:pathLst>
                <a:path w="53" h="225" extrusionOk="0">
                  <a:moveTo>
                    <a:pt x="22" y="1"/>
                  </a:moveTo>
                  <a:cubicBezTo>
                    <a:pt x="9" y="1"/>
                    <a:pt x="0" y="53"/>
                    <a:pt x="4" y="114"/>
                  </a:cubicBezTo>
                  <a:cubicBezTo>
                    <a:pt x="4" y="173"/>
                    <a:pt x="17" y="224"/>
                    <a:pt x="29" y="224"/>
                  </a:cubicBezTo>
                  <a:cubicBezTo>
                    <a:pt x="30" y="224"/>
                    <a:pt x="30" y="224"/>
                    <a:pt x="31" y="224"/>
                  </a:cubicBezTo>
                  <a:cubicBezTo>
                    <a:pt x="44" y="224"/>
                    <a:pt x="53" y="176"/>
                    <a:pt x="53" y="114"/>
                  </a:cubicBezTo>
                  <a:cubicBezTo>
                    <a:pt x="48"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12;p26">
              <a:extLst>
                <a:ext uri="{FF2B5EF4-FFF2-40B4-BE49-F238E27FC236}">
                  <a16:creationId xmlns:a16="http://schemas.microsoft.com/office/drawing/2014/main" id="{D1920AC7-9A0D-6812-CC8D-DF5961FEB7D4}"/>
                </a:ext>
              </a:extLst>
            </p:cNvPr>
            <p:cNvSpPr/>
            <p:nvPr/>
          </p:nvSpPr>
          <p:spPr>
            <a:xfrm>
              <a:off x="-237635" y="3013237"/>
              <a:ext cx="2416" cy="10211"/>
            </a:xfrm>
            <a:custGeom>
              <a:avLst/>
              <a:gdLst/>
              <a:ahLst/>
              <a:cxnLst/>
              <a:rect l="l" t="t" r="r" b="b"/>
              <a:pathLst>
                <a:path w="53" h="224" extrusionOk="0">
                  <a:moveTo>
                    <a:pt x="21" y="1"/>
                  </a:moveTo>
                  <a:cubicBezTo>
                    <a:pt x="8" y="1"/>
                    <a:pt x="0" y="53"/>
                    <a:pt x="4" y="115"/>
                  </a:cubicBezTo>
                  <a:cubicBezTo>
                    <a:pt x="8" y="176"/>
                    <a:pt x="21" y="224"/>
                    <a:pt x="35" y="224"/>
                  </a:cubicBezTo>
                  <a:cubicBezTo>
                    <a:pt x="47" y="224"/>
                    <a:pt x="52" y="171"/>
                    <a:pt x="52" y="110"/>
                  </a:cubicBezTo>
                  <a:cubicBezTo>
                    <a:pt x="47" y="49"/>
                    <a:pt x="35" y="1"/>
                    <a:pt x="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13;p26">
              <a:extLst>
                <a:ext uri="{FF2B5EF4-FFF2-40B4-BE49-F238E27FC236}">
                  <a16:creationId xmlns:a16="http://schemas.microsoft.com/office/drawing/2014/main" id="{1A8A61C8-01E3-92A7-CE14-6D5E6C431318}"/>
                </a:ext>
              </a:extLst>
            </p:cNvPr>
            <p:cNvSpPr/>
            <p:nvPr/>
          </p:nvSpPr>
          <p:spPr>
            <a:xfrm>
              <a:off x="-236450" y="3033568"/>
              <a:ext cx="2416" cy="10393"/>
            </a:xfrm>
            <a:custGeom>
              <a:avLst/>
              <a:gdLst/>
              <a:ahLst/>
              <a:cxnLst/>
              <a:rect l="l" t="t" r="r" b="b"/>
              <a:pathLst>
                <a:path w="53" h="228" extrusionOk="0">
                  <a:moveTo>
                    <a:pt x="17" y="0"/>
                  </a:moveTo>
                  <a:cubicBezTo>
                    <a:pt x="4" y="4"/>
                    <a:pt x="0" y="53"/>
                    <a:pt x="0" y="115"/>
                  </a:cubicBezTo>
                  <a:cubicBezTo>
                    <a:pt x="4" y="180"/>
                    <a:pt x="17" y="228"/>
                    <a:pt x="31" y="228"/>
                  </a:cubicBezTo>
                  <a:cubicBezTo>
                    <a:pt x="43" y="228"/>
                    <a:pt x="53" y="175"/>
                    <a:pt x="47" y="115"/>
                  </a:cubicBezTo>
                  <a:cubicBezTo>
                    <a:pt x="43" y="53"/>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14;p26">
              <a:extLst>
                <a:ext uri="{FF2B5EF4-FFF2-40B4-BE49-F238E27FC236}">
                  <a16:creationId xmlns:a16="http://schemas.microsoft.com/office/drawing/2014/main" id="{CDBE7CFB-5019-091E-21D8-48AE512F39DF}"/>
                </a:ext>
              </a:extLst>
            </p:cNvPr>
            <p:cNvSpPr/>
            <p:nvPr/>
          </p:nvSpPr>
          <p:spPr>
            <a:xfrm>
              <a:off x="-235265" y="3054081"/>
              <a:ext cx="2416" cy="10211"/>
            </a:xfrm>
            <a:custGeom>
              <a:avLst/>
              <a:gdLst/>
              <a:ahLst/>
              <a:cxnLst/>
              <a:rect l="l" t="t" r="r" b="b"/>
              <a:pathLst>
                <a:path w="53" h="224" extrusionOk="0">
                  <a:moveTo>
                    <a:pt x="17" y="0"/>
                  </a:moveTo>
                  <a:cubicBezTo>
                    <a:pt x="5" y="0"/>
                    <a:pt x="0" y="53"/>
                    <a:pt x="5" y="115"/>
                  </a:cubicBezTo>
                  <a:cubicBezTo>
                    <a:pt x="9" y="175"/>
                    <a:pt x="21" y="224"/>
                    <a:pt x="35" y="224"/>
                  </a:cubicBezTo>
                  <a:cubicBezTo>
                    <a:pt x="48" y="224"/>
                    <a:pt x="53" y="171"/>
                    <a:pt x="48" y="110"/>
                  </a:cubicBezTo>
                  <a:cubicBezTo>
                    <a:pt x="43" y="48"/>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15;p26">
              <a:extLst>
                <a:ext uri="{FF2B5EF4-FFF2-40B4-BE49-F238E27FC236}">
                  <a16:creationId xmlns:a16="http://schemas.microsoft.com/office/drawing/2014/main" id="{F88FB623-04C0-69C1-A6C2-33F404760CAE}"/>
                </a:ext>
              </a:extLst>
            </p:cNvPr>
            <p:cNvSpPr/>
            <p:nvPr/>
          </p:nvSpPr>
          <p:spPr>
            <a:xfrm>
              <a:off x="-233897" y="3074367"/>
              <a:ext cx="2644" cy="10439"/>
            </a:xfrm>
            <a:custGeom>
              <a:avLst/>
              <a:gdLst/>
              <a:ahLst/>
              <a:cxnLst/>
              <a:rect l="l" t="t" r="r" b="b"/>
              <a:pathLst>
                <a:path w="58" h="229" extrusionOk="0">
                  <a:moveTo>
                    <a:pt x="18" y="1"/>
                  </a:moveTo>
                  <a:cubicBezTo>
                    <a:pt x="9" y="6"/>
                    <a:pt x="1" y="53"/>
                    <a:pt x="5" y="115"/>
                  </a:cubicBezTo>
                  <a:cubicBezTo>
                    <a:pt x="9" y="180"/>
                    <a:pt x="27" y="229"/>
                    <a:pt x="36" y="229"/>
                  </a:cubicBezTo>
                  <a:cubicBezTo>
                    <a:pt x="49" y="224"/>
                    <a:pt x="58" y="176"/>
                    <a:pt x="53" y="115"/>
                  </a:cubicBezTo>
                  <a:cubicBezTo>
                    <a:pt x="49" y="49"/>
                    <a:pt x="31" y="1"/>
                    <a:pt x="1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16;p26">
              <a:extLst>
                <a:ext uri="{FF2B5EF4-FFF2-40B4-BE49-F238E27FC236}">
                  <a16:creationId xmlns:a16="http://schemas.microsoft.com/office/drawing/2014/main" id="{5050B3B4-1A5D-71C0-9FAE-EBE9461C4517}"/>
                </a:ext>
              </a:extLst>
            </p:cNvPr>
            <p:cNvSpPr/>
            <p:nvPr/>
          </p:nvSpPr>
          <p:spPr>
            <a:xfrm>
              <a:off x="-232302" y="3094925"/>
              <a:ext cx="2826" cy="10211"/>
            </a:xfrm>
            <a:custGeom>
              <a:avLst/>
              <a:gdLst/>
              <a:ahLst/>
              <a:cxnLst/>
              <a:rect l="l" t="t" r="r" b="b"/>
              <a:pathLst>
                <a:path w="62" h="224" extrusionOk="0">
                  <a:moveTo>
                    <a:pt x="23" y="1"/>
                  </a:moveTo>
                  <a:cubicBezTo>
                    <a:pt x="9" y="1"/>
                    <a:pt x="1" y="53"/>
                    <a:pt x="9" y="114"/>
                  </a:cubicBezTo>
                  <a:cubicBezTo>
                    <a:pt x="14" y="175"/>
                    <a:pt x="27" y="223"/>
                    <a:pt x="40" y="223"/>
                  </a:cubicBezTo>
                  <a:cubicBezTo>
                    <a:pt x="53" y="223"/>
                    <a:pt x="61" y="171"/>
                    <a:pt x="53" y="110"/>
                  </a:cubicBezTo>
                  <a:cubicBezTo>
                    <a:pt x="49" y="48"/>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17;p26">
              <a:extLst>
                <a:ext uri="{FF2B5EF4-FFF2-40B4-BE49-F238E27FC236}">
                  <a16:creationId xmlns:a16="http://schemas.microsoft.com/office/drawing/2014/main" id="{58EBBCBF-6F6B-95A5-4E64-E6D441B45BC6}"/>
                </a:ext>
              </a:extLst>
            </p:cNvPr>
            <p:cNvSpPr/>
            <p:nvPr/>
          </p:nvSpPr>
          <p:spPr>
            <a:xfrm>
              <a:off x="-230296" y="3115256"/>
              <a:ext cx="2826" cy="10211"/>
            </a:xfrm>
            <a:custGeom>
              <a:avLst/>
              <a:gdLst/>
              <a:ahLst/>
              <a:cxnLst/>
              <a:rect l="l" t="t" r="r" b="b"/>
              <a:pathLst>
                <a:path w="62" h="224" extrusionOk="0">
                  <a:moveTo>
                    <a:pt x="17" y="1"/>
                  </a:moveTo>
                  <a:cubicBezTo>
                    <a:pt x="5" y="1"/>
                    <a:pt x="1" y="53"/>
                    <a:pt x="9" y="114"/>
                  </a:cubicBezTo>
                  <a:cubicBezTo>
                    <a:pt x="13" y="175"/>
                    <a:pt x="31" y="223"/>
                    <a:pt x="39" y="223"/>
                  </a:cubicBezTo>
                  <a:cubicBezTo>
                    <a:pt x="53" y="223"/>
                    <a:pt x="61" y="171"/>
                    <a:pt x="53" y="110"/>
                  </a:cubicBezTo>
                  <a:cubicBezTo>
                    <a:pt x="49" y="48"/>
                    <a:pt x="31" y="1"/>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18;p26">
              <a:extLst>
                <a:ext uri="{FF2B5EF4-FFF2-40B4-BE49-F238E27FC236}">
                  <a16:creationId xmlns:a16="http://schemas.microsoft.com/office/drawing/2014/main" id="{01B8B005-6A7B-D8F8-84BB-646B94C248FB}"/>
                </a:ext>
              </a:extLst>
            </p:cNvPr>
            <p:cNvSpPr/>
            <p:nvPr/>
          </p:nvSpPr>
          <p:spPr>
            <a:xfrm>
              <a:off x="-228108" y="3135587"/>
              <a:ext cx="2826" cy="10165"/>
            </a:xfrm>
            <a:custGeom>
              <a:avLst/>
              <a:gdLst/>
              <a:ahLst/>
              <a:cxnLst/>
              <a:rect l="l" t="t" r="r" b="b"/>
              <a:pathLst>
                <a:path w="62" h="223" extrusionOk="0">
                  <a:moveTo>
                    <a:pt x="18" y="0"/>
                  </a:moveTo>
                  <a:cubicBezTo>
                    <a:pt x="5" y="0"/>
                    <a:pt x="1" y="53"/>
                    <a:pt x="5" y="114"/>
                  </a:cubicBezTo>
                  <a:cubicBezTo>
                    <a:pt x="13" y="175"/>
                    <a:pt x="31" y="223"/>
                    <a:pt x="44" y="223"/>
                  </a:cubicBezTo>
                  <a:cubicBezTo>
                    <a:pt x="57" y="223"/>
                    <a:pt x="62" y="170"/>
                    <a:pt x="53" y="110"/>
                  </a:cubicBezTo>
                  <a:cubicBezTo>
                    <a:pt x="48" y="48"/>
                    <a:pt x="31"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19;p26">
              <a:extLst>
                <a:ext uri="{FF2B5EF4-FFF2-40B4-BE49-F238E27FC236}">
                  <a16:creationId xmlns:a16="http://schemas.microsoft.com/office/drawing/2014/main" id="{B65AD1D4-7513-665B-EDA9-B30FC62AB4ED}"/>
                </a:ext>
              </a:extLst>
            </p:cNvPr>
            <p:cNvSpPr/>
            <p:nvPr/>
          </p:nvSpPr>
          <p:spPr>
            <a:xfrm>
              <a:off x="-225692" y="3155918"/>
              <a:ext cx="2826" cy="10165"/>
            </a:xfrm>
            <a:custGeom>
              <a:avLst/>
              <a:gdLst/>
              <a:ahLst/>
              <a:cxnLst/>
              <a:rect l="l" t="t" r="r" b="b"/>
              <a:pathLst>
                <a:path w="62" h="223" extrusionOk="0">
                  <a:moveTo>
                    <a:pt x="17" y="0"/>
                  </a:moveTo>
                  <a:cubicBezTo>
                    <a:pt x="4" y="0"/>
                    <a:pt x="0" y="53"/>
                    <a:pt x="4" y="114"/>
                  </a:cubicBezTo>
                  <a:cubicBezTo>
                    <a:pt x="13" y="174"/>
                    <a:pt x="31" y="223"/>
                    <a:pt x="43" y="223"/>
                  </a:cubicBezTo>
                  <a:cubicBezTo>
                    <a:pt x="57" y="218"/>
                    <a:pt x="61" y="170"/>
                    <a:pt x="53" y="109"/>
                  </a:cubicBezTo>
                  <a:cubicBezTo>
                    <a:pt x="43" y="47"/>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20;p26">
              <a:extLst>
                <a:ext uri="{FF2B5EF4-FFF2-40B4-BE49-F238E27FC236}">
                  <a16:creationId xmlns:a16="http://schemas.microsoft.com/office/drawing/2014/main" id="{C3F00D4A-A206-5FAC-BE85-4649F9B51C01}"/>
                </a:ext>
              </a:extLst>
            </p:cNvPr>
            <p:cNvSpPr/>
            <p:nvPr/>
          </p:nvSpPr>
          <p:spPr>
            <a:xfrm>
              <a:off x="-223139" y="3176203"/>
              <a:ext cx="2826" cy="10029"/>
            </a:xfrm>
            <a:custGeom>
              <a:avLst/>
              <a:gdLst/>
              <a:ahLst/>
              <a:cxnLst/>
              <a:rect l="l" t="t" r="r" b="b"/>
              <a:pathLst>
                <a:path w="62" h="220" extrusionOk="0">
                  <a:moveTo>
                    <a:pt x="16" y="1"/>
                  </a:moveTo>
                  <a:cubicBezTo>
                    <a:pt x="15" y="1"/>
                    <a:pt x="14" y="1"/>
                    <a:pt x="13" y="1"/>
                  </a:cubicBezTo>
                  <a:cubicBezTo>
                    <a:pt x="5" y="1"/>
                    <a:pt x="1" y="53"/>
                    <a:pt x="9" y="114"/>
                  </a:cubicBezTo>
                  <a:cubicBezTo>
                    <a:pt x="13" y="173"/>
                    <a:pt x="30" y="219"/>
                    <a:pt x="42" y="219"/>
                  </a:cubicBezTo>
                  <a:cubicBezTo>
                    <a:pt x="43" y="219"/>
                    <a:pt x="43" y="219"/>
                    <a:pt x="44" y="219"/>
                  </a:cubicBezTo>
                  <a:cubicBezTo>
                    <a:pt x="58" y="219"/>
                    <a:pt x="62" y="167"/>
                    <a:pt x="53" y="106"/>
                  </a:cubicBezTo>
                  <a:cubicBezTo>
                    <a:pt x="44" y="47"/>
                    <a:pt x="29" y="1"/>
                    <a:pt x="1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21;p26">
              <a:extLst>
                <a:ext uri="{FF2B5EF4-FFF2-40B4-BE49-F238E27FC236}">
                  <a16:creationId xmlns:a16="http://schemas.microsoft.com/office/drawing/2014/main" id="{F18B1F6E-20B7-CBAA-265A-B9512266BA06}"/>
                </a:ext>
              </a:extLst>
            </p:cNvPr>
            <p:cNvSpPr/>
            <p:nvPr/>
          </p:nvSpPr>
          <p:spPr>
            <a:xfrm>
              <a:off x="-220359" y="3196306"/>
              <a:ext cx="2826" cy="10211"/>
            </a:xfrm>
            <a:custGeom>
              <a:avLst/>
              <a:gdLst/>
              <a:ahLst/>
              <a:cxnLst/>
              <a:rect l="l" t="t" r="r" b="b"/>
              <a:pathLst>
                <a:path w="62" h="224" extrusionOk="0">
                  <a:moveTo>
                    <a:pt x="14" y="1"/>
                  </a:moveTo>
                  <a:cubicBezTo>
                    <a:pt x="1" y="6"/>
                    <a:pt x="1" y="53"/>
                    <a:pt x="9" y="115"/>
                  </a:cubicBezTo>
                  <a:cubicBezTo>
                    <a:pt x="19" y="176"/>
                    <a:pt x="35" y="224"/>
                    <a:pt x="49" y="224"/>
                  </a:cubicBezTo>
                  <a:cubicBezTo>
                    <a:pt x="57" y="220"/>
                    <a:pt x="62" y="171"/>
                    <a:pt x="53" y="111"/>
                  </a:cubicBezTo>
                  <a:cubicBezTo>
                    <a:pt x="45" y="49"/>
                    <a:pt x="27" y="1"/>
                    <a:pt x="1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22;p26">
              <a:extLst>
                <a:ext uri="{FF2B5EF4-FFF2-40B4-BE49-F238E27FC236}">
                  <a16:creationId xmlns:a16="http://schemas.microsoft.com/office/drawing/2014/main" id="{F1B3699C-0E76-705C-D0E3-E64398CAF576}"/>
                </a:ext>
              </a:extLst>
            </p:cNvPr>
            <p:cNvSpPr/>
            <p:nvPr/>
          </p:nvSpPr>
          <p:spPr>
            <a:xfrm>
              <a:off x="-217578" y="3216455"/>
              <a:ext cx="3054" cy="10211"/>
            </a:xfrm>
            <a:custGeom>
              <a:avLst/>
              <a:gdLst/>
              <a:ahLst/>
              <a:cxnLst/>
              <a:rect l="l" t="t" r="r" b="b"/>
              <a:pathLst>
                <a:path w="67" h="224" extrusionOk="0">
                  <a:moveTo>
                    <a:pt x="18" y="0"/>
                  </a:moveTo>
                  <a:cubicBezTo>
                    <a:pt x="6" y="4"/>
                    <a:pt x="1" y="53"/>
                    <a:pt x="14" y="114"/>
                  </a:cubicBezTo>
                  <a:cubicBezTo>
                    <a:pt x="23" y="175"/>
                    <a:pt x="40" y="223"/>
                    <a:pt x="53" y="223"/>
                  </a:cubicBezTo>
                  <a:cubicBezTo>
                    <a:pt x="67" y="223"/>
                    <a:pt x="67" y="171"/>
                    <a:pt x="58" y="109"/>
                  </a:cubicBezTo>
                  <a:cubicBezTo>
                    <a:pt x="49" y="48"/>
                    <a:pt x="32"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23;p26">
              <a:extLst>
                <a:ext uri="{FF2B5EF4-FFF2-40B4-BE49-F238E27FC236}">
                  <a16:creationId xmlns:a16="http://schemas.microsoft.com/office/drawing/2014/main" id="{8290FA25-2C1E-35B8-4ECD-13A350EDACB4}"/>
                </a:ext>
              </a:extLst>
            </p:cNvPr>
            <p:cNvSpPr/>
            <p:nvPr/>
          </p:nvSpPr>
          <p:spPr>
            <a:xfrm>
              <a:off x="-214387" y="3236740"/>
              <a:ext cx="3054" cy="10074"/>
            </a:xfrm>
            <a:custGeom>
              <a:avLst/>
              <a:gdLst/>
              <a:ahLst/>
              <a:cxnLst/>
              <a:rect l="l" t="t" r="r" b="b"/>
              <a:pathLst>
                <a:path w="67" h="221" extrusionOk="0">
                  <a:moveTo>
                    <a:pt x="20" y="1"/>
                  </a:moveTo>
                  <a:cubicBezTo>
                    <a:pt x="19" y="1"/>
                    <a:pt x="19" y="1"/>
                    <a:pt x="19" y="1"/>
                  </a:cubicBezTo>
                  <a:cubicBezTo>
                    <a:pt x="5" y="1"/>
                    <a:pt x="1" y="53"/>
                    <a:pt x="9" y="115"/>
                  </a:cubicBezTo>
                  <a:cubicBezTo>
                    <a:pt x="22" y="174"/>
                    <a:pt x="39" y="220"/>
                    <a:pt x="52" y="220"/>
                  </a:cubicBezTo>
                  <a:cubicBezTo>
                    <a:pt x="52" y="220"/>
                    <a:pt x="53" y="220"/>
                    <a:pt x="53" y="220"/>
                  </a:cubicBezTo>
                  <a:cubicBezTo>
                    <a:pt x="62" y="220"/>
                    <a:pt x="67" y="168"/>
                    <a:pt x="57" y="106"/>
                  </a:cubicBezTo>
                  <a:cubicBezTo>
                    <a:pt x="49" y="47"/>
                    <a:pt x="29"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24;p26">
              <a:extLst>
                <a:ext uri="{FF2B5EF4-FFF2-40B4-BE49-F238E27FC236}">
                  <a16:creationId xmlns:a16="http://schemas.microsoft.com/office/drawing/2014/main" id="{3CC95F34-6D5C-3EF3-9BB2-C0D93092816A}"/>
                </a:ext>
              </a:extLst>
            </p:cNvPr>
            <p:cNvSpPr/>
            <p:nvPr/>
          </p:nvSpPr>
          <p:spPr>
            <a:xfrm>
              <a:off x="-211151" y="3256889"/>
              <a:ext cx="3009" cy="9983"/>
            </a:xfrm>
            <a:custGeom>
              <a:avLst/>
              <a:gdLst/>
              <a:ahLst/>
              <a:cxnLst/>
              <a:rect l="l" t="t" r="r" b="b"/>
              <a:pathLst>
                <a:path w="66" h="219" extrusionOk="0">
                  <a:moveTo>
                    <a:pt x="19" y="0"/>
                  </a:moveTo>
                  <a:cubicBezTo>
                    <a:pt x="18" y="0"/>
                    <a:pt x="17" y="0"/>
                    <a:pt x="17" y="0"/>
                  </a:cubicBezTo>
                  <a:cubicBezTo>
                    <a:pt x="4" y="0"/>
                    <a:pt x="0" y="53"/>
                    <a:pt x="13" y="114"/>
                  </a:cubicBezTo>
                  <a:cubicBezTo>
                    <a:pt x="22" y="172"/>
                    <a:pt x="37" y="219"/>
                    <a:pt x="50" y="219"/>
                  </a:cubicBezTo>
                  <a:cubicBezTo>
                    <a:pt x="51" y="219"/>
                    <a:pt x="52" y="219"/>
                    <a:pt x="53" y="219"/>
                  </a:cubicBezTo>
                  <a:cubicBezTo>
                    <a:pt x="65" y="219"/>
                    <a:pt x="65" y="166"/>
                    <a:pt x="57" y="105"/>
                  </a:cubicBezTo>
                  <a:cubicBezTo>
                    <a:pt x="49" y="47"/>
                    <a:pt x="32" y="0"/>
                    <a:pt x="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25;p26">
              <a:extLst>
                <a:ext uri="{FF2B5EF4-FFF2-40B4-BE49-F238E27FC236}">
                  <a16:creationId xmlns:a16="http://schemas.microsoft.com/office/drawing/2014/main" id="{2C753042-6077-D9DF-4210-D92DE9A3EF6E}"/>
                </a:ext>
              </a:extLst>
            </p:cNvPr>
            <p:cNvSpPr/>
            <p:nvPr/>
          </p:nvSpPr>
          <p:spPr>
            <a:xfrm>
              <a:off x="-207777" y="3276992"/>
              <a:ext cx="3009" cy="10029"/>
            </a:xfrm>
            <a:custGeom>
              <a:avLst/>
              <a:gdLst/>
              <a:ahLst/>
              <a:cxnLst/>
              <a:rect l="l" t="t" r="r" b="b"/>
              <a:pathLst>
                <a:path w="66" h="220" extrusionOk="0">
                  <a:moveTo>
                    <a:pt x="15" y="1"/>
                  </a:moveTo>
                  <a:cubicBezTo>
                    <a:pt x="14" y="1"/>
                    <a:pt x="14" y="1"/>
                    <a:pt x="13" y="1"/>
                  </a:cubicBezTo>
                  <a:cubicBezTo>
                    <a:pt x="5" y="1"/>
                    <a:pt x="1" y="53"/>
                    <a:pt x="9" y="114"/>
                  </a:cubicBezTo>
                  <a:cubicBezTo>
                    <a:pt x="21" y="174"/>
                    <a:pt x="38" y="219"/>
                    <a:pt x="51" y="219"/>
                  </a:cubicBezTo>
                  <a:cubicBezTo>
                    <a:pt x="52" y="219"/>
                    <a:pt x="52" y="219"/>
                    <a:pt x="53" y="219"/>
                  </a:cubicBezTo>
                  <a:cubicBezTo>
                    <a:pt x="66" y="219"/>
                    <a:pt x="66" y="167"/>
                    <a:pt x="57" y="106"/>
                  </a:cubicBezTo>
                  <a:cubicBezTo>
                    <a:pt x="48" y="47"/>
                    <a:pt x="28" y="1"/>
                    <a:pt x="1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26;p26">
              <a:extLst>
                <a:ext uri="{FF2B5EF4-FFF2-40B4-BE49-F238E27FC236}">
                  <a16:creationId xmlns:a16="http://schemas.microsoft.com/office/drawing/2014/main" id="{69966896-4966-ACDC-462C-90640E066739}"/>
                </a:ext>
              </a:extLst>
            </p:cNvPr>
            <p:cNvSpPr/>
            <p:nvPr/>
          </p:nvSpPr>
          <p:spPr>
            <a:xfrm>
              <a:off x="-204450" y="3297140"/>
              <a:ext cx="3100" cy="9983"/>
            </a:xfrm>
            <a:custGeom>
              <a:avLst/>
              <a:gdLst/>
              <a:ahLst/>
              <a:cxnLst/>
              <a:rect l="l" t="t" r="r" b="b"/>
              <a:pathLst>
                <a:path w="68" h="219" extrusionOk="0">
                  <a:moveTo>
                    <a:pt x="20" y="0"/>
                  </a:moveTo>
                  <a:cubicBezTo>
                    <a:pt x="20" y="0"/>
                    <a:pt x="19" y="0"/>
                    <a:pt x="19" y="1"/>
                  </a:cubicBezTo>
                  <a:cubicBezTo>
                    <a:pt x="6" y="1"/>
                    <a:pt x="1" y="53"/>
                    <a:pt x="15" y="114"/>
                  </a:cubicBezTo>
                  <a:cubicBezTo>
                    <a:pt x="23" y="172"/>
                    <a:pt x="39" y="219"/>
                    <a:pt x="52" y="219"/>
                  </a:cubicBezTo>
                  <a:cubicBezTo>
                    <a:pt x="52" y="219"/>
                    <a:pt x="53" y="219"/>
                    <a:pt x="53" y="219"/>
                  </a:cubicBezTo>
                  <a:cubicBezTo>
                    <a:pt x="67" y="219"/>
                    <a:pt x="67" y="166"/>
                    <a:pt x="59" y="105"/>
                  </a:cubicBezTo>
                  <a:cubicBezTo>
                    <a:pt x="50" y="46"/>
                    <a:pt x="29"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27;p26">
              <a:extLst>
                <a:ext uri="{FF2B5EF4-FFF2-40B4-BE49-F238E27FC236}">
                  <a16:creationId xmlns:a16="http://schemas.microsoft.com/office/drawing/2014/main" id="{D616E6A2-0817-BEFE-1CA4-29AD7D6C5567}"/>
                </a:ext>
              </a:extLst>
            </p:cNvPr>
            <p:cNvSpPr/>
            <p:nvPr/>
          </p:nvSpPr>
          <p:spPr>
            <a:xfrm>
              <a:off x="-201031" y="3317243"/>
              <a:ext cx="3237" cy="10029"/>
            </a:xfrm>
            <a:custGeom>
              <a:avLst/>
              <a:gdLst/>
              <a:ahLst/>
              <a:cxnLst/>
              <a:rect l="l" t="t" r="r" b="b"/>
              <a:pathLst>
                <a:path w="71" h="220" extrusionOk="0">
                  <a:moveTo>
                    <a:pt x="20" y="1"/>
                  </a:moveTo>
                  <a:cubicBezTo>
                    <a:pt x="20" y="1"/>
                    <a:pt x="19" y="1"/>
                    <a:pt x="18" y="1"/>
                  </a:cubicBezTo>
                  <a:cubicBezTo>
                    <a:pt x="5" y="1"/>
                    <a:pt x="0" y="54"/>
                    <a:pt x="14" y="114"/>
                  </a:cubicBezTo>
                  <a:cubicBezTo>
                    <a:pt x="22" y="173"/>
                    <a:pt x="39" y="219"/>
                    <a:pt x="51" y="219"/>
                  </a:cubicBezTo>
                  <a:cubicBezTo>
                    <a:pt x="52" y="219"/>
                    <a:pt x="52" y="219"/>
                    <a:pt x="53" y="219"/>
                  </a:cubicBezTo>
                  <a:cubicBezTo>
                    <a:pt x="67" y="219"/>
                    <a:pt x="71" y="167"/>
                    <a:pt x="57" y="106"/>
                  </a:cubicBezTo>
                  <a:cubicBezTo>
                    <a:pt x="49" y="47"/>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28;p26">
              <a:extLst>
                <a:ext uri="{FF2B5EF4-FFF2-40B4-BE49-F238E27FC236}">
                  <a16:creationId xmlns:a16="http://schemas.microsoft.com/office/drawing/2014/main" id="{3E78B27C-609D-82EA-6B9C-A4FC9A9FB93B}"/>
                </a:ext>
              </a:extLst>
            </p:cNvPr>
            <p:cNvSpPr/>
            <p:nvPr/>
          </p:nvSpPr>
          <p:spPr>
            <a:xfrm>
              <a:off x="-197657" y="3337346"/>
              <a:ext cx="3282" cy="10074"/>
            </a:xfrm>
            <a:custGeom>
              <a:avLst/>
              <a:gdLst/>
              <a:ahLst/>
              <a:cxnLst/>
              <a:rect l="l" t="t" r="r" b="b"/>
              <a:pathLst>
                <a:path w="72" h="221" extrusionOk="0">
                  <a:moveTo>
                    <a:pt x="20" y="0"/>
                  </a:moveTo>
                  <a:cubicBezTo>
                    <a:pt x="20" y="0"/>
                    <a:pt x="19" y="0"/>
                    <a:pt x="19" y="1"/>
                  </a:cubicBezTo>
                  <a:cubicBezTo>
                    <a:pt x="5" y="1"/>
                    <a:pt x="1" y="53"/>
                    <a:pt x="15" y="115"/>
                  </a:cubicBezTo>
                  <a:cubicBezTo>
                    <a:pt x="23" y="173"/>
                    <a:pt x="39" y="220"/>
                    <a:pt x="52" y="220"/>
                  </a:cubicBezTo>
                  <a:cubicBezTo>
                    <a:pt x="52" y="220"/>
                    <a:pt x="53" y="220"/>
                    <a:pt x="53" y="220"/>
                  </a:cubicBezTo>
                  <a:cubicBezTo>
                    <a:pt x="67" y="220"/>
                    <a:pt x="71" y="167"/>
                    <a:pt x="58" y="105"/>
                  </a:cubicBezTo>
                  <a:cubicBezTo>
                    <a:pt x="49" y="47"/>
                    <a:pt x="33"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29;p26">
              <a:extLst>
                <a:ext uri="{FF2B5EF4-FFF2-40B4-BE49-F238E27FC236}">
                  <a16:creationId xmlns:a16="http://schemas.microsoft.com/office/drawing/2014/main" id="{CFBC1212-E671-BAEA-11B8-0C7E0AF5B195}"/>
                </a:ext>
              </a:extLst>
            </p:cNvPr>
            <p:cNvSpPr/>
            <p:nvPr/>
          </p:nvSpPr>
          <p:spPr>
            <a:xfrm>
              <a:off x="-194239" y="3357449"/>
              <a:ext cx="3009" cy="10074"/>
            </a:xfrm>
            <a:custGeom>
              <a:avLst/>
              <a:gdLst/>
              <a:ahLst/>
              <a:cxnLst/>
              <a:rect l="l" t="t" r="r" b="b"/>
              <a:pathLst>
                <a:path w="66" h="221" extrusionOk="0">
                  <a:moveTo>
                    <a:pt x="20" y="1"/>
                  </a:moveTo>
                  <a:cubicBezTo>
                    <a:pt x="19" y="1"/>
                    <a:pt x="19" y="1"/>
                    <a:pt x="18" y="1"/>
                  </a:cubicBezTo>
                  <a:cubicBezTo>
                    <a:pt x="5" y="1"/>
                    <a:pt x="0" y="54"/>
                    <a:pt x="13" y="115"/>
                  </a:cubicBezTo>
                  <a:cubicBezTo>
                    <a:pt x="22" y="174"/>
                    <a:pt x="38" y="221"/>
                    <a:pt x="51" y="221"/>
                  </a:cubicBezTo>
                  <a:cubicBezTo>
                    <a:pt x="52" y="221"/>
                    <a:pt x="52" y="221"/>
                    <a:pt x="53" y="220"/>
                  </a:cubicBezTo>
                  <a:cubicBezTo>
                    <a:pt x="65" y="220"/>
                    <a:pt x="65" y="168"/>
                    <a:pt x="57" y="106"/>
                  </a:cubicBezTo>
                  <a:cubicBezTo>
                    <a:pt x="49" y="48"/>
                    <a:pt x="32"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30;p26">
              <a:extLst>
                <a:ext uri="{FF2B5EF4-FFF2-40B4-BE49-F238E27FC236}">
                  <a16:creationId xmlns:a16="http://schemas.microsoft.com/office/drawing/2014/main" id="{17AD6A80-7B42-9643-8CF5-B385DCD08D4D}"/>
                </a:ext>
              </a:extLst>
            </p:cNvPr>
            <p:cNvSpPr/>
            <p:nvPr/>
          </p:nvSpPr>
          <p:spPr>
            <a:xfrm>
              <a:off x="-190865" y="3377598"/>
              <a:ext cx="3009" cy="10029"/>
            </a:xfrm>
            <a:custGeom>
              <a:avLst/>
              <a:gdLst/>
              <a:ahLst/>
              <a:cxnLst/>
              <a:rect l="l" t="t" r="r" b="b"/>
              <a:pathLst>
                <a:path w="66" h="220" extrusionOk="0">
                  <a:moveTo>
                    <a:pt x="15" y="0"/>
                  </a:moveTo>
                  <a:cubicBezTo>
                    <a:pt x="15" y="0"/>
                    <a:pt x="14" y="1"/>
                    <a:pt x="13" y="1"/>
                  </a:cubicBezTo>
                  <a:cubicBezTo>
                    <a:pt x="1" y="1"/>
                    <a:pt x="1" y="53"/>
                    <a:pt x="9" y="114"/>
                  </a:cubicBezTo>
                  <a:cubicBezTo>
                    <a:pt x="17" y="173"/>
                    <a:pt x="34" y="219"/>
                    <a:pt x="47" y="219"/>
                  </a:cubicBezTo>
                  <a:cubicBezTo>
                    <a:pt x="48" y="219"/>
                    <a:pt x="48" y="219"/>
                    <a:pt x="49" y="219"/>
                  </a:cubicBezTo>
                  <a:cubicBezTo>
                    <a:pt x="62" y="219"/>
                    <a:pt x="66" y="166"/>
                    <a:pt x="53" y="106"/>
                  </a:cubicBezTo>
                  <a:cubicBezTo>
                    <a:pt x="44" y="47"/>
                    <a:pt x="28" y="0"/>
                    <a:pt x="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31;p26">
              <a:extLst>
                <a:ext uri="{FF2B5EF4-FFF2-40B4-BE49-F238E27FC236}">
                  <a16:creationId xmlns:a16="http://schemas.microsoft.com/office/drawing/2014/main" id="{9CD776E1-68D0-23BD-2CCB-77F44C031020}"/>
                </a:ext>
              </a:extLst>
            </p:cNvPr>
            <p:cNvSpPr/>
            <p:nvPr/>
          </p:nvSpPr>
          <p:spPr>
            <a:xfrm>
              <a:off x="-187902" y="3397746"/>
              <a:ext cx="3054" cy="9983"/>
            </a:xfrm>
            <a:custGeom>
              <a:avLst/>
              <a:gdLst/>
              <a:ahLst/>
              <a:cxnLst/>
              <a:rect l="l" t="t" r="r" b="b"/>
              <a:pathLst>
                <a:path w="67" h="219" extrusionOk="0">
                  <a:moveTo>
                    <a:pt x="20" y="0"/>
                  </a:moveTo>
                  <a:cubicBezTo>
                    <a:pt x="20" y="0"/>
                    <a:pt x="19" y="0"/>
                    <a:pt x="19" y="0"/>
                  </a:cubicBezTo>
                  <a:cubicBezTo>
                    <a:pt x="5" y="0"/>
                    <a:pt x="1" y="53"/>
                    <a:pt x="10" y="114"/>
                  </a:cubicBezTo>
                  <a:cubicBezTo>
                    <a:pt x="18" y="173"/>
                    <a:pt x="39" y="219"/>
                    <a:pt x="48" y="219"/>
                  </a:cubicBezTo>
                  <a:cubicBezTo>
                    <a:pt x="48" y="219"/>
                    <a:pt x="49" y="219"/>
                    <a:pt x="49" y="218"/>
                  </a:cubicBezTo>
                  <a:cubicBezTo>
                    <a:pt x="63" y="218"/>
                    <a:pt x="67" y="166"/>
                    <a:pt x="58" y="105"/>
                  </a:cubicBezTo>
                  <a:cubicBezTo>
                    <a:pt x="49" y="47"/>
                    <a:pt x="33"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32;p26">
              <a:extLst>
                <a:ext uri="{FF2B5EF4-FFF2-40B4-BE49-F238E27FC236}">
                  <a16:creationId xmlns:a16="http://schemas.microsoft.com/office/drawing/2014/main" id="{92228080-6A7E-6FC1-0C2B-2173C508C2F4}"/>
                </a:ext>
              </a:extLst>
            </p:cNvPr>
            <p:cNvSpPr/>
            <p:nvPr/>
          </p:nvSpPr>
          <p:spPr>
            <a:xfrm>
              <a:off x="-184894" y="3417849"/>
              <a:ext cx="3009" cy="10029"/>
            </a:xfrm>
            <a:custGeom>
              <a:avLst/>
              <a:gdLst/>
              <a:ahLst/>
              <a:cxnLst/>
              <a:rect l="l" t="t" r="r" b="b"/>
              <a:pathLst>
                <a:path w="66" h="220" extrusionOk="0">
                  <a:moveTo>
                    <a:pt x="19" y="1"/>
                  </a:moveTo>
                  <a:cubicBezTo>
                    <a:pt x="19" y="1"/>
                    <a:pt x="18" y="1"/>
                    <a:pt x="18" y="1"/>
                  </a:cubicBezTo>
                  <a:cubicBezTo>
                    <a:pt x="5" y="1"/>
                    <a:pt x="1" y="53"/>
                    <a:pt x="9" y="114"/>
                  </a:cubicBezTo>
                  <a:cubicBezTo>
                    <a:pt x="17" y="172"/>
                    <a:pt x="34" y="219"/>
                    <a:pt x="48" y="219"/>
                  </a:cubicBezTo>
                  <a:cubicBezTo>
                    <a:pt x="48" y="219"/>
                    <a:pt x="49" y="219"/>
                    <a:pt x="49" y="219"/>
                  </a:cubicBezTo>
                  <a:cubicBezTo>
                    <a:pt x="62" y="219"/>
                    <a:pt x="66" y="167"/>
                    <a:pt x="58" y="106"/>
                  </a:cubicBezTo>
                  <a:cubicBezTo>
                    <a:pt x="50" y="46"/>
                    <a:pt x="33" y="1"/>
                    <a:pt x="1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33;p26">
              <a:extLst>
                <a:ext uri="{FF2B5EF4-FFF2-40B4-BE49-F238E27FC236}">
                  <a16:creationId xmlns:a16="http://schemas.microsoft.com/office/drawing/2014/main" id="{B4EEDB49-8603-275E-7BE6-902BA96D017A}"/>
                </a:ext>
              </a:extLst>
            </p:cNvPr>
            <p:cNvSpPr/>
            <p:nvPr/>
          </p:nvSpPr>
          <p:spPr>
            <a:xfrm>
              <a:off x="-182113" y="3437998"/>
              <a:ext cx="3054" cy="10165"/>
            </a:xfrm>
            <a:custGeom>
              <a:avLst/>
              <a:gdLst/>
              <a:ahLst/>
              <a:cxnLst/>
              <a:rect l="l" t="t" r="r" b="b"/>
              <a:pathLst>
                <a:path w="67" h="223" extrusionOk="0">
                  <a:moveTo>
                    <a:pt x="19" y="0"/>
                  </a:moveTo>
                  <a:cubicBezTo>
                    <a:pt x="5" y="5"/>
                    <a:pt x="1" y="53"/>
                    <a:pt x="9" y="114"/>
                  </a:cubicBezTo>
                  <a:cubicBezTo>
                    <a:pt x="19" y="174"/>
                    <a:pt x="35" y="223"/>
                    <a:pt x="49" y="223"/>
                  </a:cubicBezTo>
                  <a:cubicBezTo>
                    <a:pt x="62" y="219"/>
                    <a:pt x="67" y="170"/>
                    <a:pt x="57" y="109"/>
                  </a:cubicBezTo>
                  <a:cubicBezTo>
                    <a:pt x="49" y="48"/>
                    <a:pt x="31" y="0"/>
                    <a:pt x="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34;p26">
              <a:extLst>
                <a:ext uri="{FF2B5EF4-FFF2-40B4-BE49-F238E27FC236}">
                  <a16:creationId xmlns:a16="http://schemas.microsoft.com/office/drawing/2014/main" id="{239A672F-C384-7D03-CB5B-E0DA0FAA2447}"/>
                </a:ext>
              </a:extLst>
            </p:cNvPr>
            <p:cNvSpPr/>
            <p:nvPr/>
          </p:nvSpPr>
          <p:spPr>
            <a:xfrm>
              <a:off x="-179515" y="3458283"/>
              <a:ext cx="2872" cy="10029"/>
            </a:xfrm>
            <a:custGeom>
              <a:avLst/>
              <a:gdLst/>
              <a:ahLst/>
              <a:cxnLst/>
              <a:rect l="l" t="t" r="r" b="b"/>
              <a:pathLst>
                <a:path w="63" h="220" extrusionOk="0">
                  <a:moveTo>
                    <a:pt x="20" y="1"/>
                  </a:moveTo>
                  <a:cubicBezTo>
                    <a:pt x="20" y="1"/>
                    <a:pt x="19" y="1"/>
                    <a:pt x="18" y="1"/>
                  </a:cubicBezTo>
                  <a:cubicBezTo>
                    <a:pt x="5" y="1"/>
                    <a:pt x="0" y="54"/>
                    <a:pt x="10" y="114"/>
                  </a:cubicBezTo>
                  <a:cubicBezTo>
                    <a:pt x="18" y="173"/>
                    <a:pt x="35" y="220"/>
                    <a:pt x="43" y="220"/>
                  </a:cubicBezTo>
                  <a:cubicBezTo>
                    <a:pt x="44" y="220"/>
                    <a:pt x="44" y="219"/>
                    <a:pt x="44" y="219"/>
                  </a:cubicBezTo>
                  <a:cubicBezTo>
                    <a:pt x="57" y="219"/>
                    <a:pt x="62" y="167"/>
                    <a:pt x="57" y="106"/>
                  </a:cubicBezTo>
                  <a:cubicBezTo>
                    <a:pt x="49" y="47"/>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35;p26">
              <a:extLst>
                <a:ext uri="{FF2B5EF4-FFF2-40B4-BE49-F238E27FC236}">
                  <a16:creationId xmlns:a16="http://schemas.microsoft.com/office/drawing/2014/main" id="{EEFDBD09-54F4-EE38-97ED-8A7C9CD2E41E}"/>
                </a:ext>
              </a:extLst>
            </p:cNvPr>
            <p:cNvSpPr/>
            <p:nvPr/>
          </p:nvSpPr>
          <p:spPr>
            <a:xfrm>
              <a:off x="-177144" y="3478386"/>
              <a:ext cx="2872" cy="10257"/>
            </a:xfrm>
            <a:custGeom>
              <a:avLst/>
              <a:gdLst/>
              <a:ahLst/>
              <a:cxnLst/>
              <a:rect l="l" t="t" r="r" b="b"/>
              <a:pathLst>
                <a:path w="63" h="225" extrusionOk="0">
                  <a:moveTo>
                    <a:pt x="19" y="1"/>
                  </a:moveTo>
                  <a:cubicBezTo>
                    <a:pt x="5" y="6"/>
                    <a:pt x="1" y="53"/>
                    <a:pt x="10" y="115"/>
                  </a:cubicBezTo>
                  <a:cubicBezTo>
                    <a:pt x="14" y="174"/>
                    <a:pt x="30" y="224"/>
                    <a:pt x="43" y="224"/>
                  </a:cubicBezTo>
                  <a:cubicBezTo>
                    <a:pt x="44" y="224"/>
                    <a:pt x="44" y="224"/>
                    <a:pt x="45" y="224"/>
                  </a:cubicBezTo>
                  <a:cubicBezTo>
                    <a:pt x="57" y="224"/>
                    <a:pt x="63" y="172"/>
                    <a:pt x="53" y="111"/>
                  </a:cubicBezTo>
                  <a:cubicBezTo>
                    <a:pt x="49" y="49"/>
                    <a:pt x="31" y="1"/>
                    <a:pt x="1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36;p26">
              <a:extLst>
                <a:ext uri="{FF2B5EF4-FFF2-40B4-BE49-F238E27FC236}">
                  <a16:creationId xmlns:a16="http://schemas.microsoft.com/office/drawing/2014/main" id="{A0136144-A34D-B41E-3A20-FAC76BEF84D4}"/>
                </a:ext>
              </a:extLst>
            </p:cNvPr>
            <p:cNvSpPr/>
            <p:nvPr/>
          </p:nvSpPr>
          <p:spPr>
            <a:xfrm>
              <a:off x="-174910" y="3498717"/>
              <a:ext cx="2781" cy="10211"/>
            </a:xfrm>
            <a:custGeom>
              <a:avLst/>
              <a:gdLst/>
              <a:ahLst/>
              <a:cxnLst/>
              <a:rect l="l" t="t" r="r" b="b"/>
              <a:pathLst>
                <a:path w="61" h="224" extrusionOk="0">
                  <a:moveTo>
                    <a:pt x="18" y="0"/>
                  </a:moveTo>
                  <a:cubicBezTo>
                    <a:pt x="4" y="0"/>
                    <a:pt x="0" y="53"/>
                    <a:pt x="8" y="115"/>
                  </a:cubicBezTo>
                  <a:cubicBezTo>
                    <a:pt x="14" y="176"/>
                    <a:pt x="26" y="224"/>
                    <a:pt x="40" y="224"/>
                  </a:cubicBezTo>
                  <a:cubicBezTo>
                    <a:pt x="53" y="224"/>
                    <a:pt x="61" y="171"/>
                    <a:pt x="53" y="111"/>
                  </a:cubicBezTo>
                  <a:cubicBezTo>
                    <a:pt x="48" y="49"/>
                    <a:pt x="31"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37;p26">
              <a:extLst>
                <a:ext uri="{FF2B5EF4-FFF2-40B4-BE49-F238E27FC236}">
                  <a16:creationId xmlns:a16="http://schemas.microsoft.com/office/drawing/2014/main" id="{983FB77F-3406-46D2-D714-0AA49FBE8AF3}"/>
                </a:ext>
              </a:extLst>
            </p:cNvPr>
            <p:cNvSpPr/>
            <p:nvPr/>
          </p:nvSpPr>
          <p:spPr>
            <a:xfrm>
              <a:off x="-172905" y="3519048"/>
              <a:ext cx="2598" cy="10211"/>
            </a:xfrm>
            <a:custGeom>
              <a:avLst/>
              <a:gdLst/>
              <a:ahLst/>
              <a:cxnLst/>
              <a:rect l="l" t="t" r="r" b="b"/>
              <a:pathLst>
                <a:path w="57" h="224" extrusionOk="0">
                  <a:moveTo>
                    <a:pt x="17" y="0"/>
                  </a:moveTo>
                  <a:cubicBezTo>
                    <a:pt x="4" y="0"/>
                    <a:pt x="0" y="53"/>
                    <a:pt x="4" y="114"/>
                  </a:cubicBezTo>
                  <a:cubicBezTo>
                    <a:pt x="9" y="175"/>
                    <a:pt x="26" y="224"/>
                    <a:pt x="39" y="224"/>
                  </a:cubicBezTo>
                  <a:cubicBezTo>
                    <a:pt x="53" y="224"/>
                    <a:pt x="57" y="171"/>
                    <a:pt x="53" y="110"/>
                  </a:cubicBezTo>
                  <a:cubicBezTo>
                    <a:pt x="48" y="48"/>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38;p26">
              <a:extLst>
                <a:ext uri="{FF2B5EF4-FFF2-40B4-BE49-F238E27FC236}">
                  <a16:creationId xmlns:a16="http://schemas.microsoft.com/office/drawing/2014/main" id="{BBC65952-2F5C-00D3-57D3-C531E03CD0F2}"/>
                </a:ext>
              </a:extLst>
            </p:cNvPr>
            <p:cNvSpPr/>
            <p:nvPr/>
          </p:nvSpPr>
          <p:spPr>
            <a:xfrm>
              <a:off x="-171355" y="3539333"/>
              <a:ext cx="2644" cy="10257"/>
            </a:xfrm>
            <a:custGeom>
              <a:avLst/>
              <a:gdLst/>
              <a:ahLst/>
              <a:cxnLst/>
              <a:rect l="l" t="t" r="r" b="b"/>
              <a:pathLst>
                <a:path w="58" h="225" extrusionOk="0">
                  <a:moveTo>
                    <a:pt x="23" y="1"/>
                  </a:moveTo>
                  <a:cubicBezTo>
                    <a:pt x="9" y="6"/>
                    <a:pt x="1" y="53"/>
                    <a:pt x="5" y="115"/>
                  </a:cubicBezTo>
                  <a:cubicBezTo>
                    <a:pt x="14" y="174"/>
                    <a:pt x="26" y="225"/>
                    <a:pt x="39" y="225"/>
                  </a:cubicBezTo>
                  <a:cubicBezTo>
                    <a:pt x="40" y="225"/>
                    <a:pt x="40" y="224"/>
                    <a:pt x="41" y="224"/>
                  </a:cubicBezTo>
                  <a:cubicBezTo>
                    <a:pt x="53" y="224"/>
                    <a:pt x="57" y="176"/>
                    <a:pt x="53" y="111"/>
                  </a:cubicBezTo>
                  <a:cubicBezTo>
                    <a:pt x="49"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339;p26">
              <a:extLst>
                <a:ext uri="{FF2B5EF4-FFF2-40B4-BE49-F238E27FC236}">
                  <a16:creationId xmlns:a16="http://schemas.microsoft.com/office/drawing/2014/main" id="{97B5A693-DC9D-0ED1-2FD4-0FE1155AAAD2}"/>
                </a:ext>
              </a:extLst>
            </p:cNvPr>
            <p:cNvSpPr/>
            <p:nvPr/>
          </p:nvSpPr>
          <p:spPr>
            <a:xfrm>
              <a:off x="-169759" y="3559892"/>
              <a:ext cx="2416" cy="10211"/>
            </a:xfrm>
            <a:custGeom>
              <a:avLst/>
              <a:gdLst/>
              <a:ahLst/>
              <a:cxnLst/>
              <a:rect l="l" t="t" r="r" b="b"/>
              <a:pathLst>
                <a:path w="53" h="224" extrusionOk="0">
                  <a:moveTo>
                    <a:pt x="20" y="1"/>
                  </a:moveTo>
                  <a:cubicBezTo>
                    <a:pt x="19" y="1"/>
                    <a:pt x="19" y="1"/>
                    <a:pt x="18" y="1"/>
                  </a:cubicBezTo>
                  <a:cubicBezTo>
                    <a:pt x="6" y="1"/>
                    <a:pt x="0" y="48"/>
                    <a:pt x="6" y="114"/>
                  </a:cubicBezTo>
                  <a:cubicBezTo>
                    <a:pt x="10" y="175"/>
                    <a:pt x="22" y="223"/>
                    <a:pt x="36" y="223"/>
                  </a:cubicBezTo>
                  <a:cubicBezTo>
                    <a:pt x="49" y="223"/>
                    <a:pt x="53" y="171"/>
                    <a:pt x="49" y="110"/>
                  </a:cubicBezTo>
                  <a:cubicBezTo>
                    <a:pt x="45" y="51"/>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40;p26">
              <a:extLst>
                <a:ext uri="{FF2B5EF4-FFF2-40B4-BE49-F238E27FC236}">
                  <a16:creationId xmlns:a16="http://schemas.microsoft.com/office/drawing/2014/main" id="{7E6B0626-5F35-18D8-0D71-96E724431A43}"/>
                </a:ext>
              </a:extLst>
            </p:cNvPr>
            <p:cNvSpPr/>
            <p:nvPr/>
          </p:nvSpPr>
          <p:spPr>
            <a:xfrm>
              <a:off x="-168574" y="3580223"/>
              <a:ext cx="2462" cy="10211"/>
            </a:xfrm>
            <a:custGeom>
              <a:avLst/>
              <a:gdLst/>
              <a:ahLst/>
              <a:cxnLst/>
              <a:rect l="l" t="t" r="r" b="b"/>
              <a:pathLst>
                <a:path w="54" h="224" extrusionOk="0">
                  <a:moveTo>
                    <a:pt x="23" y="1"/>
                  </a:moveTo>
                  <a:cubicBezTo>
                    <a:pt x="10" y="1"/>
                    <a:pt x="1" y="48"/>
                    <a:pt x="6" y="114"/>
                  </a:cubicBezTo>
                  <a:cubicBezTo>
                    <a:pt x="6" y="175"/>
                    <a:pt x="18" y="223"/>
                    <a:pt x="32" y="223"/>
                  </a:cubicBezTo>
                  <a:cubicBezTo>
                    <a:pt x="45" y="223"/>
                    <a:pt x="53" y="171"/>
                    <a:pt x="49" y="110"/>
                  </a:cubicBezTo>
                  <a:cubicBezTo>
                    <a:pt x="49" y="48"/>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341;p26">
              <a:extLst>
                <a:ext uri="{FF2B5EF4-FFF2-40B4-BE49-F238E27FC236}">
                  <a16:creationId xmlns:a16="http://schemas.microsoft.com/office/drawing/2014/main" id="{79DD6D4C-A35E-DE34-248F-0103777FBA76}"/>
                </a:ext>
              </a:extLst>
            </p:cNvPr>
            <p:cNvSpPr/>
            <p:nvPr/>
          </p:nvSpPr>
          <p:spPr>
            <a:xfrm>
              <a:off x="-167571" y="3600554"/>
              <a:ext cx="2462" cy="10165"/>
            </a:xfrm>
            <a:custGeom>
              <a:avLst/>
              <a:gdLst/>
              <a:ahLst/>
              <a:cxnLst/>
              <a:rect l="l" t="t" r="r" b="b"/>
              <a:pathLst>
                <a:path w="54" h="223" extrusionOk="0">
                  <a:moveTo>
                    <a:pt x="23" y="0"/>
                  </a:moveTo>
                  <a:cubicBezTo>
                    <a:pt x="10" y="0"/>
                    <a:pt x="1" y="53"/>
                    <a:pt x="5" y="114"/>
                  </a:cubicBezTo>
                  <a:cubicBezTo>
                    <a:pt x="5" y="175"/>
                    <a:pt x="18" y="223"/>
                    <a:pt x="31" y="223"/>
                  </a:cubicBezTo>
                  <a:cubicBezTo>
                    <a:pt x="45" y="223"/>
                    <a:pt x="53" y="170"/>
                    <a:pt x="49" y="110"/>
                  </a:cubicBezTo>
                  <a:cubicBezTo>
                    <a:pt x="49" y="48"/>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42;p26">
              <a:extLst>
                <a:ext uri="{FF2B5EF4-FFF2-40B4-BE49-F238E27FC236}">
                  <a16:creationId xmlns:a16="http://schemas.microsoft.com/office/drawing/2014/main" id="{0D84B0FC-A9B7-8352-F00D-ADE8830BE736}"/>
                </a:ext>
              </a:extLst>
            </p:cNvPr>
            <p:cNvSpPr/>
            <p:nvPr/>
          </p:nvSpPr>
          <p:spPr>
            <a:xfrm>
              <a:off x="-166751" y="3620885"/>
              <a:ext cx="2416" cy="10165"/>
            </a:xfrm>
            <a:custGeom>
              <a:avLst/>
              <a:gdLst/>
              <a:ahLst/>
              <a:cxnLst/>
              <a:rect l="l" t="t" r="r" b="b"/>
              <a:pathLst>
                <a:path w="53" h="223" extrusionOk="0">
                  <a:moveTo>
                    <a:pt x="22" y="0"/>
                  </a:moveTo>
                  <a:cubicBezTo>
                    <a:pt x="9" y="0"/>
                    <a:pt x="0" y="53"/>
                    <a:pt x="0" y="113"/>
                  </a:cubicBezTo>
                  <a:cubicBezTo>
                    <a:pt x="4" y="172"/>
                    <a:pt x="17" y="223"/>
                    <a:pt x="29" y="223"/>
                  </a:cubicBezTo>
                  <a:cubicBezTo>
                    <a:pt x="30" y="223"/>
                    <a:pt x="30" y="223"/>
                    <a:pt x="31" y="223"/>
                  </a:cubicBezTo>
                  <a:cubicBezTo>
                    <a:pt x="45" y="223"/>
                    <a:pt x="53" y="174"/>
                    <a:pt x="49" y="113"/>
                  </a:cubicBezTo>
                  <a:cubicBezTo>
                    <a:pt x="49" y="47"/>
                    <a:pt x="35"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343;p26">
              <a:extLst>
                <a:ext uri="{FF2B5EF4-FFF2-40B4-BE49-F238E27FC236}">
                  <a16:creationId xmlns:a16="http://schemas.microsoft.com/office/drawing/2014/main" id="{94B907C4-3DA1-00D9-60B1-9D11EF03043A}"/>
                </a:ext>
              </a:extLst>
            </p:cNvPr>
            <p:cNvSpPr/>
            <p:nvPr/>
          </p:nvSpPr>
          <p:spPr>
            <a:xfrm>
              <a:off x="-166158" y="3641398"/>
              <a:ext cx="2234" cy="10165"/>
            </a:xfrm>
            <a:custGeom>
              <a:avLst/>
              <a:gdLst/>
              <a:ahLst/>
              <a:cxnLst/>
              <a:rect l="l" t="t" r="r" b="b"/>
              <a:pathLst>
                <a:path w="49" h="223" extrusionOk="0">
                  <a:moveTo>
                    <a:pt x="22" y="0"/>
                  </a:moveTo>
                  <a:cubicBezTo>
                    <a:pt x="9" y="0"/>
                    <a:pt x="0" y="48"/>
                    <a:pt x="0" y="109"/>
                  </a:cubicBezTo>
                  <a:cubicBezTo>
                    <a:pt x="5" y="174"/>
                    <a:pt x="14" y="222"/>
                    <a:pt x="26" y="222"/>
                  </a:cubicBezTo>
                  <a:cubicBezTo>
                    <a:pt x="40" y="222"/>
                    <a:pt x="48" y="170"/>
                    <a:pt x="48" y="109"/>
                  </a:cubicBezTo>
                  <a:cubicBezTo>
                    <a:pt x="48"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44;p26">
              <a:extLst>
                <a:ext uri="{FF2B5EF4-FFF2-40B4-BE49-F238E27FC236}">
                  <a16:creationId xmlns:a16="http://schemas.microsoft.com/office/drawing/2014/main" id="{738B7C57-C3D7-4E4F-DE8E-FF7472DC73AA}"/>
                </a:ext>
              </a:extLst>
            </p:cNvPr>
            <p:cNvSpPr/>
            <p:nvPr/>
          </p:nvSpPr>
          <p:spPr>
            <a:xfrm>
              <a:off x="-165748" y="3661683"/>
              <a:ext cx="2234" cy="10393"/>
            </a:xfrm>
            <a:custGeom>
              <a:avLst/>
              <a:gdLst/>
              <a:ahLst/>
              <a:cxnLst/>
              <a:rect l="l" t="t" r="r" b="b"/>
              <a:pathLst>
                <a:path w="49" h="228" extrusionOk="0">
                  <a:moveTo>
                    <a:pt x="23" y="1"/>
                  </a:moveTo>
                  <a:cubicBezTo>
                    <a:pt x="9" y="1"/>
                    <a:pt x="0" y="53"/>
                    <a:pt x="0" y="114"/>
                  </a:cubicBezTo>
                  <a:cubicBezTo>
                    <a:pt x="0" y="175"/>
                    <a:pt x="13" y="227"/>
                    <a:pt x="27" y="227"/>
                  </a:cubicBezTo>
                  <a:cubicBezTo>
                    <a:pt x="39" y="227"/>
                    <a:pt x="49" y="175"/>
                    <a:pt x="49" y="114"/>
                  </a:cubicBezTo>
                  <a:cubicBezTo>
                    <a:pt x="49" y="53"/>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345;p26">
              <a:extLst>
                <a:ext uri="{FF2B5EF4-FFF2-40B4-BE49-F238E27FC236}">
                  <a16:creationId xmlns:a16="http://schemas.microsoft.com/office/drawing/2014/main" id="{75463A5F-7866-B60C-D452-1E61A8D10D6A}"/>
                </a:ext>
              </a:extLst>
            </p:cNvPr>
            <p:cNvSpPr/>
            <p:nvPr/>
          </p:nvSpPr>
          <p:spPr>
            <a:xfrm>
              <a:off x="-165566" y="3682196"/>
              <a:ext cx="2234" cy="10211"/>
            </a:xfrm>
            <a:custGeom>
              <a:avLst/>
              <a:gdLst/>
              <a:ahLst/>
              <a:cxnLst/>
              <a:rect l="l" t="t" r="r" b="b"/>
              <a:pathLst>
                <a:path w="49" h="224" extrusionOk="0">
                  <a:moveTo>
                    <a:pt x="23" y="1"/>
                  </a:moveTo>
                  <a:cubicBezTo>
                    <a:pt x="9" y="1"/>
                    <a:pt x="1" y="53"/>
                    <a:pt x="1" y="114"/>
                  </a:cubicBezTo>
                  <a:cubicBezTo>
                    <a:pt x="1" y="176"/>
                    <a:pt x="9" y="223"/>
                    <a:pt x="23" y="223"/>
                  </a:cubicBezTo>
                  <a:cubicBezTo>
                    <a:pt x="35" y="223"/>
                    <a:pt x="49" y="176"/>
                    <a:pt x="49" y="114"/>
                  </a:cubicBezTo>
                  <a:cubicBezTo>
                    <a:pt x="49"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46;p26">
              <a:extLst>
                <a:ext uri="{FF2B5EF4-FFF2-40B4-BE49-F238E27FC236}">
                  <a16:creationId xmlns:a16="http://schemas.microsoft.com/office/drawing/2014/main" id="{8A261EE3-2512-2DFA-5FC5-8B707592F983}"/>
                </a:ext>
              </a:extLst>
            </p:cNvPr>
            <p:cNvSpPr/>
            <p:nvPr/>
          </p:nvSpPr>
          <p:spPr>
            <a:xfrm>
              <a:off x="-165383" y="3702709"/>
              <a:ext cx="2279" cy="10257"/>
            </a:xfrm>
            <a:custGeom>
              <a:avLst/>
              <a:gdLst/>
              <a:ahLst/>
              <a:cxnLst/>
              <a:rect l="l" t="t" r="r" b="b"/>
              <a:pathLst>
                <a:path w="50" h="225" extrusionOk="0">
                  <a:moveTo>
                    <a:pt x="23" y="1"/>
                  </a:moveTo>
                  <a:cubicBezTo>
                    <a:pt x="9" y="1"/>
                    <a:pt x="1" y="49"/>
                    <a:pt x="1" y="110"/>
                  </a:cubicBezTo>
                  <a:cubicBezTo>
                    <a:pt x="1" y="172"/>
                    <a:pt x="9" y="224"/>
                    <a:pt x="23" y="224"/>
                  </a:cubicBezTo>
                  <a:cubicBezTo>
                    <a:pt x="35" y="224"/>
                    <a:pt x="49" y="172"/>
                    <a:pt x="45" y="110"/>
                  </a:cubicBezTo>
                  <a:cubicBezTo>
                    <a:pt x="45"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347;p26">
              <a:extLst>
                <a:ext uri="{FF2B5EF4-FFF2-40B4-BE49-F238E27FC236}">
                  <a16:creationId xmlns:a16="http://schemas.microsoft.com/office/drawing/2014/main" id="{526D2BDD-0E6B-6F2B-5BB7-BFDD94DCB81C}"/>
                </a:ext>
              </a:extLst>
            </p:cNvPr>
            <p:cNvSpPr/>
            <p:nvPr/>
          </p:nvSpPr>
          <p:spPr>
            <a:xfrm>
              <a:off x="-165155" y="3723040"/>
              <a:ext cx="2234" cy="10439"/>
            </a:xfrm>
            <a:custGeom>
              <a:avLst/>
              <a:gdLst/>
              <a:ahLst/>
              <a:cxnLst/>
              <a:rect l="l" t="t" r="r" b="b"/>
              <a:pathLst>
                <a:path w="49" h="229" extrusionOk="0">
                  <a:moveTo>
                    <a:pt x="22" y="1"/>
                  </a:moveTo>
                  <a:cubicBezTo>
                    <a:pt x="10" y="1"/>
                    <a:pt x="0" y="53"/>
                    <a:pt x="0" y="114"/>
                  </a:cubicBezTo>
                  <a:cubicBezTo>
                    <a:pt x="0" y="176"/>
                    <a:pt x="14" y="228"/>
                    <a:pt x="22" y="228"/>
                  </a:cubicBezTo>
                  <a:cubicBezTo>
                    <a:pt x="36" y="224"/>
                    <a:pt x="48" y="176"/>
                    <a:pt x="48" y="114"/>
                  </a:cubicBezTo>
                  <a:cubicBezTo>
                    <a:pt x="44" y="53"/>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48;p26">
              <a:extLst>
                <a:ext uri="{FF2B5EF4-FFF2-40B4-BE49-F238E27FC236}">
                  <a16:creationId xmlns:a16="http://schemas.microsoft.com/office/drawing/2014/main" id="{E62D5FD8-ED90-7503-567E-4DC15C4A6297}"/>
                </a:ext>
              </a:extLst>
            </p:cNvPr>
            <p:cNvSpPr/>
            <p:nvPr/>
          </p:nvSpPr>
          <p:spPr>
            <a:xfrm>
              <a:off x="-164973" y="3743554"/>
              <a:ext cx="2234" cy="10211"/>
            </a:xfrm>
            <a:custGeom>
              <a:avLst/>
              <a:gdLst/>
              <a:ahLst/>
              <a:cxnLst/>
              <a:rect l="l" t="t" r="r" b="b"/>
              <a:pathLst>
                <a:path w="49" h="224" extrusionOk="0">
                  <a:moveTo>
                    <a:pt x="22" y="0"/>
                  </a:moveTo>
                  <a:cubicBezTo>
                    <a:pt x="10" y="0"/>
                    <a:pt x="0" y="49"/>
                    <a:pt x="0" y="115"/>
                  </a:cubicBezTo>
                  <a:cubicBezTo>
                    <a:pt x="0" y="176"/>
                    <a:pt x="14" y="224"/>
                    <a:pt x="26" y="224"/>
                  </a:cubicBezTo>
                  <a:cubicBezTo>
                    <a:pt x="40" y="224"/>
                    <a:pt x="49" y="176"/>
                    <a:pt x="49" y="110"/>
                  </a:cubicBezTo>
                  <a:cubicBezTo>
                    <a:pt x="49" y="49"/>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349;p26">
              <a:extLst>
                <a:ext uri="{FF2B5EF4-FFF2-40B4-BE49-F238E27FC236}">
                  <a16:creationId xmlns:a16="http://schemas.microsoft.com/office/drawing/2014/main" id="{5737DD58-6968-0968-122C-A9EC382300E4}"/>
                </a:ext>
              </a:extLst>
            </p:cNvPr>
            <p:cNvSpPr/>
            <p:nvPr/>
          </p:nvSpPr>
          <p:spPr>
            <a:xfrm>
              <a:off x="-164745" y="3763884"/>
              <a:ext cx="2416" cy="10393"/>
            </a:xfrm>
            <a:custGeom>
              <a:avLst/>
              <a:gdLst/>
              <a:ahLst/>
              <a:cxnLst/>
              <a:rect l="l" t="t" r="r" b="b"/>
              <a:pathLst>
                <a:path w="53" h="228" extrusionOk="0">
                  <a:moveTo>
                    <a:pt x="27" y="0"/>
                  </a:moveTo>
                  <a:cubicBezTo>
                    <a:pt x="13" y="0"/>
                    <a:pt x="1" y="53"/>
                    <a:pt x="5" y="115"/>
                  </a:cubicBezTo>
                  <a:cubicBezTo>
                    <a:pt x="5" y="175"/>
                    <a:pt x="17" y="228"/>
                    <a:pt x="27" y="228"/>
                  </a:cubicBezTo>
                  <a:cubicBezTo>
                    <a:pt x="39" y="228"/>
                    <a:pt x="53" y="175"/>
                    <a:pt x="48" y="115"/>
                  </a:cubicBezTo>
                  <a:cubicBezTo>
                    <a:pt x="48" y="53"/>
                    <a:pt x="39" y="0"/>
                    <a:pt x="2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50;p26">
              <a:extLst>
                <a:ext uri="{FF2B5EF4-FFF2-40B4-BE49-F238E27FC236}">
                  <a16:creationId xmlns:a16="http://schemas.microsoft.com/office/drawing/2014/main" id="{ED05D860-A107-6069-08B6-AC32B1876618}"/>
                </a:ext>
              </a:extLst>
            </p:cNvPr>
            <p:cNvSpPr/>
            <p:nvPr/>
          </p:nvSpPr>
          <p:spPr>
            <a:xfrm>
              <a:off x="-164380" y="3784398"/>
              <a:ext cx="2279" cy="10211"/>
            </a:xfrm>
            <a:custGeom>
              <a:avLst/>
              <a:gdLst/>
              <a:ahLst/>
              <a:cxnLst/>
              <a:rect l="l" t="t" r="r" b="b"/>
              <a:pathLst>
                <a:path w="50" h="224" extrusionOk="0">
                  <a:moveTo>
                    <a:pt x="23" y="0"/>
                  </a:moveTo>
                  <a:cubicBezTo>
                    <a:pt x="9" y="0"/>
                    <a:pt x="1" y="53"/>
                    <a:pt x="1" y="115"/>
                  </a:cubicBezTo>
                  <a:cubicBezTo>
                    <a:pt x="5" y="175"/>
                    <a:pt x="13" y="224"/>
                    <a:pt x="27" y="224"/>
                  </a:cubicBezTo>
                  <a:cubicBezTo>
                    <a:pt x="40" y="224"/>
                    <a:pt x="49" y="175"/>
                    <a:pt x="49" y="115"/>
                  </a:cubicBezTo>
                  <a:cubicBezTo>
                    <a:pt x="49" y="48"/>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351;p26">
              <a:extLst>
                <a:ext uri="{FF2B5EF4-FFF2-40B4-BE49-F238E27FC236}">
                  <a16:creationId xmlns:a16="http://schemas.microsoft.com/office/drawing/2014/main" id="{0F5CE7BB-319D-95CF-5867-296217A7757D}"/>
                </a:ext>
              </a:extLst>
            </p:cNvPr>
            <p:cNvSpPr/>
            <p:nvPr/>
          </p:nvSpPr>
          <p:spPr>
            <a:xfrm>
              <a:off x="-163970" y="3804956"/>
              <a:ext cx="2234" cy="10165"/>
            </a:xfrm>
            <a:custGeom>
              <a:avLst/>
              <a:gdLst/>
              <a:ahLst/>
              <a:cxnLst/>
              <a:rect l="l" t="t" r="r" b="b"/>
              <a:pathLst>
                <a:path w="49" h="223" extrusionOk="0">
                  <a:moveTo>
                    <a:pt x="22" y="0"/>
                  </a:moveTo>
                  <a:cubicBezTo>
                    <a:pt x="10" y="0"/>
                    <a:pt x="0" y="47"/>
                    <a:pt x="0" y="109"/>
                  </a:cubicBezTo>
                  <a:cubicBezTo>
                    <a:pt x="4" y="174"/>
                    <a:pt x="14" y="223"/>
                    <a:pt x="27" y="223"/>
                  </a:cubicBezTo>
                  <a:cubicBezTo>
                    <a:pt x="40" y="223"/>
                    <a:pt x="49" y="170"/>
                    <a:pt x="49" y="109"/>
                  </a:cubicBezTo>
                  <a:cubicBezTo>
                    <a:pt x="49" y="47"/>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52;p26">
              <a:extLst>
                <a:ext uri="{FF2B5EF4-FFF2-40B4-BE49-F238E27FC236}">
                  <a16:creationId xmlns:a16="http://schemas.microsoft.com/office/drawing/2014/main" id="{BE49D4CF-F70B-E0B0-5A8E-EDE8723E3FC6}"/>
                </a:ext>
              </a:extLst>
            </p:cNvPr>
            <p:cNvSpPr/>
            <p:nvPr/>
          </p:nvSpPr>
          <p:spPr>
            <a:xfrm>
              <a:off x="-163560" y="3825242"/>
              <a:ext cx="2462" cy="10393"/>
            </a:xfrm>
            <a:custGeom>
              <a:avLst/>
              <a:gdLst/>
              <a:ahLst/>
              <a:cxnLst/>
              <a:rect l="l" t="t" r="r" b="b"/>
              <a:pathLst>
                <a:path w="54" h="228" extrusionOk="0">
                  <a:moveTo>
                    <a:pt x="22" y="1"/>
                  </a:moveTo>
                  <a:cubicBezTo>
                    <a:pt x="9" y="1"/>
                    <a:pt x="1" y="53"/>
                    <a:pt x="5" y="114"/>
                  </a:cubicBezTo>
                  <a:cubicBezTo>
                    <a:pt x="5" y="175"/>
                    <a:pt x="18" y="227"/>
                    <a:pt x="31" y="227"/>
                  </a:cubicBezTo>
                  <a:cubicBezTo>
                    <a:pt x="44" y="223"/>
                    <a:pt x="53" y="175"/>
                    <a:pt x="48" y="114"/>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353;p26">
              <a:extLst>
                <a:ext uri="{FF2B5EF4-FFF2-40B4-BE49-F238E27FC236}">
                  <a16:creationId xmlns:a16="http://schemas.microsoft.com/office/drawing/2014/main" id="{535F8BFB-2A8F-6146-5AA8-4FE7873658D9}"/>
                </a:ext>
              </a:extLst>
            </p:cNvPr>
            <p:cNvSpPr/>
            <p:nvPr/>
          </p:nvSpPr>
          <p:spPr>
            <a:xfrm>
              <a:off x="-162967" y="3845755"/>
              <a:ext cx="2234" cy="10211"/>
            </a:xfrm>
            <a:custGeom>
              <a:avLst/>
              <a:gdLst/>
              <a:ahLst/>
              <a:cxnLst/>
              <a:rect l="l" t="t" r="r" b="b"/>
              <a:pathLst>
                <a:path w="49" h="224" extrusionOk="0">
                  <a:moveTo>
                    <a:pt x="22" y="1"/>
                  </a:moveTo>
                  <a:cubicBezTo>
                    <a:pt x="9" y="1"/>
                    <a:pt x="0" y="49"/>
                    <a:pt x="0" y="114"/>
                  </a:cubicBezTo>
                  <a:cubicBezTo>
                    <a:pt x="0" y="175"/>
                    <a:pt x="14" y="223"/>
                    <a:pt x="27" y="223"/>
                  </a:cubicBezTo>
                  <a:cubicBezTo>
                    <a:pt x="40" y="223"/>
                    <a:pt x="49" y="175"/>
                    <a:pt x="49" y="110"/>
                  </a:cubicBezTo>
                  <a:cubicBezTo>
                    <a:pt x="44"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54;p26">
              <a:extLst>
                <a:ext uri="{FF2B5EF4-FFF2-40B4-BE49-F238E27FC236}">
                  <a16:creationId xmlns:a16="http://schemas.microsoft.com/office/drawing/2014/main" id="{1CF22723-5373-499E-6FE4-9450747631B0}"/>
                </a:ext>
              </a:extLst>
            </p:cNvPr>
            <p:cNvSpPr/>
            <p:nvPr/>
          </p:nvSpPr>
          <p:spPr>
            <a:xfrm>
              <a:off x="-162603" y="3866086"/>
              <a:ext cx="2462" cy="10393"/>
            </a:xfrm>
            <a:custGeom>
              <a:avLst/>
              <a:gdLst/>
              <a:ahLst/>
              <a:cxnLst/>
              <a:rect l="l" t="t" r="r" b="b"/>
              <a:pathLst>
                <a:path w="54" h="228" extrusionOk="0">
                  <a:moveTo>
                    <a:pt x="23" y="1"/>
                  </a:moveTo>
                  <a:cubicBezTo>
                    <a:pt x="10" y="1"/>
                    <a:pt x="1" y="53"/>
                    <a:pt x="6" y="114"/>
                  </a:cubicBezTo>
                  <a:cubicBezTo>
                    <a:pt x="6" y="175"/>
                    <a:pt x="19" y="227"/>
                    <a:pt x="32" y="227"/>
                  </a:cubicBezTo>
                  <a:cubicBezTo>
                    <a:pt x="45" y="227"/>
                    <a:pt x="53" y="175"/>
                    <a:pt x="49" y="114"/>
                  </a:cubicBezTo>
                  <a:cubicBezTo>
                    <a:pt x="49" y="53"/>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355;p26">
              <a:extLst>
                <a:ext uri="{FF2B5EF4-FFF2-40B4-BE49-F238E27FC236}">
                  <a16:creationId xmlns:a16="http://schemas.microsoft.com/office/drawing/2014/main" id="{F4307876-397D-5932-3F2E-4D948716508E}"/>
                </a:ext>
              </a:extLst>
            </p:cNvPr>
            <p:cNvSpPr/>
            <p:nvPr/>
          </p:nvSpPr>
          <p:spPr>
            <a:xfrm>
              <a:off x="-161964" y="3886599"/>
              <a:ext cx="2234" cy="10165"/>
            </a:xfrm>
            <a:custGeom>
              <a:avLst/>
              <a:gdLst/>
              <a:ahLst/>
              <a:cxnLst/>
              <a:rect l="l" t="t" r="r" b="b"/>
              <a:pathLst>
                <a:path w="49" h="223" extrusionOk="0">
                  <a:moveTo>
                    <a:pt x="22" y="1"/>
                  </a:moveTo>
                  <a:cubicBezTo>
                    <a:pt x="9" y="1"/>
                    <a:pt x="0" y="53"/>
                    <a:pt x="0" y="114"/>
                  </a:cubicBezTo>
                  <a:cubicBezTo>
                    <a:pt x="5" y="176"/>
                    <a:pt x="13" y="223"/>
                    <a:pt x="27" y="223"/>
                  </a:cubicBezTo>
                  <a:cubicBezTo>
                    <a:pt x="39" y="223"/>
                    <a:pt x="49" y="176"/>
                    <a:pt x="49" y="114"/>
                  </a:cubicBezTo>
                  <a:cubicBezTo>
                    <a:pt x="49"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56;p26">
              <a:extLst>
                <a:ext uri="{FF2B5EF4-FFF2-40B4-BE49-F238E27FC236}">
                  <a16:creationId xmlns:a16="http://schemas.microsoft.com/office/drawing/2014/main" id="{80E57266-2380-2095-4708-D882B8456E73}"/>
                </a:ext>
              </a:extLst>
            </p:cNvPr>
            <p:cNvSpPr/>
            <p:nvPr/>
          </p:nvSpPr>
          <p:spPr>
            <a:xfrm>
              <a:off x="-161417" y="3907112"/>
              <a:ext cx="2279" cy="10211"/>
            </a:xfrm>
            <a:custGeom>
              <a:avLst/>
              <a:gdLst/>
              <a:ahLst/>
              <a:cxnLst/>
              <a:rect l="l" t="t" r="r" b="b"/>
              <a:pathLst>
                <a:path w="50" h="224" extrusionOk="0">
                  <a:moveTo>
                    <a:pt x="24" y="0"/>
                  </a:moveTo>
                  <a:cubicBezTo>
                    <a:pt x="24" y="0"/>
                    <a:pt x="23" y="0"/>
                    <a:pt x="23" y="1"/>
                  </a:cubicBezTo>
                  <a:cubicBezTo>
                    <a:pt x="10" y="1"/>
                    <a:pt x="1" y="49"/>
                    <a:pt x="1" y="110"/>
                  </a:cubicBezTo>
                  <a:cubicBezTo>
                    <a:pt x="6" y="176"/>
                    <a:pt x="15" y="224"/>
                    <a:pt x="27" y="224"/>
                  </a:cubicBezTo>
                  <a:cubicBezTo>
                    <a:pt x="41" y="224"/>
                    <a:pt x="49" y="172"/>
                    <a:pt x="49" y="110"/>
                  </a:cubicBezTo>
                  <a:cubicBezTo>
                    <a:pt x="45" y="51"/>
                    <a:pt x="37"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357;p26">
              <a:extLst>
                <a:ext uri="{FF2B5EF4-FFF2-40B4-BE49-F238E27FC236}">
                  <a16:creationId xmlns:a16="http://schemas.microsoft.com/office/drawing/2014/main" id="{F0FD059F-EA17-0B4B-9940-3C3AFE5FD291}"/>
                </a:ext>
              </a:extLst>
            </p:cNvPr>
            <p:cNvSpPr/>
            <p:nvPr/>
          </p:nvSpPr>
          <p:spPr>
            <a:xfrm>
              <a:off x="-160779" y="3927443"/>
              <a:ext cx="2234" cy="10211"/>
            </a:xfrm>
            <a:custGeom>
              <a:avLst/>
              <a:gdLst/>
              <a:ahLst/>
              <a:cxnLst/>
              <a:rect l="l" t="t" r="r" b="b"/>
              <a:pathLst>
                <a:path w="49" h="224" extrusionOk="0">
                  <a:moveTo>
                    <a:pt x="23" y="0"/>
                  </a:moveTo>
                  <a:cubicBezTo>
                    <a:pt x="9" y="0"/>
                    <a:pt x="1" y="53"/>
                    <a:pt x="1" y="114"/>
                  </a:cubicBezTo>
                  <a:cubicBezTo>
                    <a:pt x="5" y="173"/>
                    <a:pt x="13" y="224"/>
                    <a:pt x="25" y="224"/>
                  </a:cubicBezTo>
                  <a:cubicBezTo>
                    <a:pt x="26" y="224"/>
                    <a:pt x="26" y="224"/>
                    <a:pt x="27" y="224"/>
                  </a:cubicBezTo>
                  <a:cubicBezTo>
                    <a:pt x="39" y="224"/>
                    <a:pt x="49" y="175"/>
                    <a:pt x="49" y="114"/>
                  </a:cubicBezTo>
                  <a:cubicBezTo>
                    <a:pt x="45" y="49"/>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58;p26">
              <a:extLst>
                <a:ext uri="{FF2B5EF4-FFF2-40B4-BE49-F238E27FC236}">
                  <a16:creationId xmlns:a16="http://schemas.microsoft.com/office/drawing/2014/main" id="{D6560FDE-B969-09C1-7D27-10AF70ACA727}"/>
                </a:ext>
              </a:extLst>
            </p:cNvPr>
            <p:cNvSpPr/>
            <p:nvPr/>
          </p:nvSpPr>
          <p:spPr>
            <a:xfrm>
              <a:off x="-160187" y="3947956"/>
              <a:ext cx="2234" cy="10211"/>
            </a:xfrm>
            <a:custGeom>
              <a:avLst/>
              <a:gdLst/>
              <a:ahLst/>
              <a:cxnLst/>
              <a:rect l="l" t="t" r="r" b="b"/>
              <a:pathLst>
                <a:path w="49" h="224" extrusionOk="0">
                  <a:moveTo>
                    <a:pt x="22" y="0"/>
                  </a:moveTo>
                  <a:cubicBezTo>
                    <a:pt x="10" y="0"/>
                    <a:pt x="0" y="49"/>
                    <a:pt x="0" y="115"/>
                  </a:cubicBezTo>
                  <a:cubicBezTo>
                    <a:pt x="5" y="175"/>
                    <a:pt x="18" y="224"/>
                    <a:pt x="26" y="224"/>
                  </a:cubicBezTo>
                  <a:cubicBezTo>
                    <a:pt x="40" y="224"/>
                    <a:pt x="48" y="171"/>
                    <a:pt x="48" y="109"/>
                  </a:cubicBezTo>
                  <a:cubicBezTo>
                    <a:pt x="48" y="49"/>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359;p26">
              <a:extLst>
                <a:ext uri="{FF2B5EF4-FFF2-40B4-BE49-F238E27FC236}">
                  <a16:creationId xmlns:a16="http://schemas.microsoft.com/office/drawing/2014/main" id="{52EFC487-4A7B-54B1-7163-00D01E3E71C6}"/>
                </a:ext>
              </a:extLst>
            </p:cNvPr>
            <p:cNvSpPr/>
            <p:nvPr/>
          </p:nvSpPr>
          <p:spPr>
            <a:xfrm>
              <a:off x="-159594" y="3968287"/>
              <a:ext cx="2462" cy="10393"/>
            </a:xfrm>
            <a:custGeom>
              <a:avLst/>
              <a:gdLst/>
              <a:ahLst/>
              <a:cxnLst/>
              <a:rect l="l" t="t" r="r" b="b"/>
              <a:pathLst>
                <a:path w="54" h="228" extrusionOk="0">
                  <a:moveTo>
                    <a:pt x="23" y="0"/>
                  </a:moveTo>
                  <a:cubicBezTo>
                    <a:pt x="9" y="0"/>
                    <a:pt x="1" y="52"/>
                    <a:pt x="5" y="114"/>
                  </a:cubicBezTo>
                  <a:cubicBezTo>
                    <a:pt x="5" y="175"/>
                    <a:pt x="19" y="228"/>
                    <a:pt x="31" y="228"/>
                  </a:cubicBezTo>
                  <a:cubicBezTo>
                    <a:pt x="45" y="223"/>
                    <a:pt x="53" y="175"/>
                    <a:pt x="49" y="114"/>
                  </a:cubicBezTo>
                  <a:cubicBezTo>
                    <a:pt x="49" y="52"/>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60;p26">
              <a:extLst>
                <a:ext uri="{FF2B5EF4-FFF2-40B4-BE49-F238E27FC236}">
                  <a16:creationId xmlns:a16="http://schemas.microsoft.com/office/drawing/2014/main" id="{20578161-7D71-E631-3DE9-9926C5C695A9}"/>
                </a:ext>
              </a:extLst>
            </p:cNvPr>
            <p:cNvSpPr/>
            <p:nvPr/>
          </p:nvSpPr>
          <p:spPr>
            <a:xfrm>
              <a:off x="-158773" y="3988755"/>
              <a:ext cx="2188" cy="10257"/>
            </a:xfrm>
            <a:custGeom>
              <a:avLst/>
              <a:gdLst/>
              <a:ahLst/>
              <a:cxnLst/>
              <a:rect l="l" t="t" r="r" b="b"/>
              <a:pathLst>
                <a:path w="48" h="225" extrusionOk="0">
                  <a:moveTo>
                    <a:pt x="17" y="1"/>
                  </a:moveTo>
                  <a:cubicBezTo>
                    <a:pt x="9" y="1"/>
                    <a:pt x="1" y="53"/>
                    <a:pt x="1" y="115"/>
                  </a:cubicBezTo>
                  <a:cubicBezTo>
                    <a:pt x="1" y="176"/>
                    <a:pt x="13" y="224"/>
                    <a:pt x="27" y="224"/>
                  </a:cubicBezTo>
                  <a:cubicBezTo>
                    <a:pt x="39" y="224"/>
                    <a:pt x="48" y="172"/>
                    <a:pt x="48" y="111"/>
                  </a:cubicBezTo>
                  <a:cubicBezTo>
                    <a:pt x="44" y="49"/>
                    <a:pt x="31" y="1"/>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361;p26">
              <a:extLst>
                <a:ext uri="{FF2B5EF4-FFF2-40B4-BE49-F238E27FC236}">
                  <a16:creationId xmlns:a16="http://schemas.microsoft.com/office/drawing/2014/main" id="{FDC9CD4E-2B90-681B-3BAB-BEDBF24907D5}"/>
                </a:ext>
              </a:extLst>
            </p:cNvPr>
            <p:cNvSpPr/>
            <p:nvPr/>
          </p:nvSpPr>
          <p:spPr>
            <a:xfrm>
              <a:off x="-158181" y="4009086"/>
              <a:ext cx="2416" cy="10439"/>
            </a:xfrm>
            <a:custGeom>
              <a:avLst/>
              <a:gdLst/>
              <a:ahLst/>
              <a:cxnLst/>
              <a:rect l="l" t="t" r="r" b="b"/>
              <a:pathLst>
                <a:path w="53" h="229" extrusionOk="0">
                  <a:moveTo>
                    <a:pt x="22" y="1"/>
                  </a:moveTo>
                  <a:cubicBezTo>
                    <a:pt x="9" y="6"/>
                    <a:pt x="0" y="53"/>
                    <a:pt x="4" y="115"/>
                  </a:cubicBezTo>
                  <a:cubicBezTo>
                    <a:pt x="4" y="176"/>
                    <a:pt x="18" y="228"/>
                    <a:pt x="31" y="228"/>
                  </a:cubicBezTo>
                  <a:cubicBezTo>
                    <a:pt x="44" y="228"/>
                    <a:pt x="53" y="176"/>
                    <a:pt x="48" y="115"/>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362;p26">
              <a:extLst>
                <a:ext uri="{FF2B5EF4-FFF2-40B4-BE49-F238E27FC236}">
                  <a16:creationId xmlns:a16="http://schemas.microsoft.com/office/drawing/2014/main" id="{E4D5C8E8-6733-1676-3AE4-1A9101E2E12E}"/>
                </a:ext>
              </a:extLst>
            </p:cNvPr>
            <p:cNvSpPr/>
            <p:nvPr/>
          </p:nvSpPr>
          <p:spPr>
            <a:xfrm>
              <a:off x="-157360" y="4029645"/>
              <a:ext cx="2234" cy="10211"/>
            </a:xfrm>
            <a:custGeom>
              <a:avLst/>
              <a:gdLst/>
              <a:ahLst/>
              <a:cxnLst/>
              <a:rect l="l" t="t" r="r" b="b"/>
              <a:pathLst>
                <a:path w="49" h="224" extrusionOk="0">
                  <a:moveTo>
                    <a:pt x="22" y="1"/>
                  </a:moveTo>
                  <a:cubicBezTo>
                    <a:pt x="8" y="1"/>
                    <a:pt x="0" y="53"/>
                    <a:pt x="0" y="114"/>
                  </a:cubicBezTo>
                  <a:cubicBezTo>
                    <a:pt x="4" y="175"/>
                    <a:pt x="13" y="223"/>
                    <a:pt x="26" y="223"/>
                  </a:cubicBezTo>
                  <a:cubicBezTo>
                    <a:pt x="39" y="223"/>
                    <a:pt x="48" y="175"/>
                    <a:pt x="48" y="110"/>
                  </a:cubicBezTo>
                  <a:cubicBezTo>
                    <a:pt x="43" y="48"/>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363;p26">
              <a:extLst>
                <a:ext uri="{FF2B5EF4-FFF2-40B4-BE49-F238E27FC236}">
                  <a16:creationId xmlns:a16="http://schemas.microsoft.com/office/drawing/2014/main" id="{0C948A44-9BF4-3B28-8167-1362D8EAC5C1}"/>
                </a:ext>
              </a:extLst>
            </p:cNvPr>
            <p:cNvSpPr/>
            <p:nvPr/>
          </p:nvSpPr>
          <p:spPr>
            <a:xfrm>
              <a:off x="-156813" y="4050158"/>
              <a:ext cx="2462" cy="10211"/>
            </a:xfrm>
            <a:custGeom>
              <a:avLst/>
              <a:gdLst/>
              <a:ahLst/>
              <a:cxnLst/>
              <a:rect l="l" t="t" r="r" b="b"/>
              <a:pathLst>
                <a:path w="54" h="224" extrusionOk="0">
                  <a:moveTo>
                    <a:pt x="24" y="0"/>
                  </a:moveTo>
                  <a:cubicBezTo>
                    <a:pt x="24" y="0"/>
                    <a:pt x="23" y="1"/>
                    <a:pt x="23" y="1"/>
                  </a:cubicBezTo>
                  <a:cubicBezTo>
                    <a:pt x="10" y="1"/>
                    <a:pt x="1" y="49"/>
                    <a:pt x="5" y="110"/>
                  </a:cubicBezTo>
                  <a:cubicBezTo>
                    <a:pt x="5" y="175"/>
                    <a:pt x="18" y="223"/>
                    <a:pt x="31" y="223"/>
                  </a:cubicBezTo>
                  <a:cubicBezTo>
                    <a:pt x="45" y="223"/>
                    <a:pt x="53" y="171"/>
                    <a:pt x="53" y="110"/>
                  </a:cubicBezTo>
                  <a:cubicBezTo>
                    <a:pt x="49" y="51"/>
                    <a:pt x="37"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364;p26">
              <a:extLst>
                <a:ext uri="{FF2B5EF4-FFF2-40B4-BE49-F238E27FC236}">
                  <a16:creationId xmlns:a16="http://schemas.microsoft.com/office/drawing/2014/main" id="{4D0A4A48-7A19-FD5F-24BF-D6D106C9B3CB}"/>
                </a:ext>
              </a:extLst>
            </p:cNvPr>
            <p:cNvSpPr/>
            <p:nvPr/>
          </p:nvSpPr>
          <p:spPr>
            <a:xfrm>
              <a:off x="-155993" y="4070489"/>
              <a:ext cx="2416" cy="10165"/>
            </a:xfrm>
            <a:custGeom>
              <a:avLst/>
              <a:gdLst/>
              <a:ahLst/>
              <a:cxnLst/>
              <a:rect l="l" t="t" r="r" b="b"/>
              <a:pathLst>
                <a:path w="53" h="223" extrusionOk="0">
                  <a:moveTo>
                    <a:pt x="22" y="0"/>
                  </a:moveTo>
                  <a:cubicBezTo>
                    <a:pt x="9" y="0"/>
                    <a:pt x="0" y="53"/>
                    <a:pt x="5" y="114"/>
                  </a:cubicBezTo>
                  <a:cubicBezTo>
                    <a:pt x="5" y="175"/>
                    <a:pt x="18" y="223"/>
                    <a:pt x="31" y="223"/>
                  </a:cubicBezTo>
                  <a:cubicBezTo>
                    <a:pt x="44" y="223"/>
                    <a:pt x="53" y="175"/>
                    <a:pt x="49" y="114"/>
                  </a:cubicBezTo>
                  <a:cubicBezTo>
                    <a:pt x="49" y="49"/>
                    <a:pt x="35"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365;p26">
              <a:extLst>
                <a:ext uri="{FF2B5EF4-FFF2-40B4-BE49-F238E27FC236}">
                  <a16:creationId xmlns:a16="http://schemas.microsoft.com/office/drawing/2014/main" id="{ACEB0BA9-C8AE-B8DB-462D-EEF572D9FB61}"/>
                </a:ext>
              </a:extLst>
            </p:cNvPr>
            <p:cNvSpPr/>
            <p:nvPr/>
          </p:nvSpPr>
          <p:spPr>
            <a:xfrm>
              <a:off x="-155172" y="4091002"/>
              <a:ext cx="2416" cy="10165"/>
            </a:xfrm>
            <a:custGeom>
              <a:avLst/>
              <a:gdLst/>
              <a:ahLst/>
              <a:cxnLst/>
              <a:rect l="l" t="t" r="r" b="b"/>
              <a:pathLst>
                <a:path w="53" h="223" extrusionOk="0">
                  <a:moveTo>
                    <a:pt x="21" y="0"/>
                  </a:moveTo>
                  <a:cubicBezTo>
                    <a:pt x="9" y="0"/>
                    <a:pt x="0" y="49"/>
                    <a:pt x="0" y="109"/>
                  </a:cubicBezTo>
                  <a:cubicBezTo>
                    <a:pt x="4" y="176"/>
                    <a:pt x="17" y="223"/>
                    <a:pt x="31" y="223"/>
                  </a:cubicBezTo>
                  <a:cubicBezTo>
                    <a:pt x="43" y="223"/>
                    <a:pt x="53" y="170"/>
                    <a:pt x="47" y="109"/>
                  </a:cubicBezTo>
                  <a:cubicBezTo>
                    <a:pt x="47" y="49"/>
                    <a:pt x="3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66;p26">
              <a:extLst>
                <a:ext uri="{FF2B5EF4-FFF2-40B4-BE49-F238E27FC236}">
                  <a16:creationId xmlns:a16="http://schemas.microsoft.com/office/drawing/2014/main" id="{A5EA5357-A2DE-D783-A199-10FDB4277756}"/>
                </a:ext>
              </a:extLst>
            </p:cNvPr>
            <p:cNvSpPr/>
            <p:nvPr/>
          </p:nvSpPr>
          <p:spPr>
            <a:xfrm>
              <a:off x="-154397" y="4111333"/>
              <a:ext cx="2416" cy="10165"/>
            </a:xfrm>
            <a:custGeom>
              <a:avLst/>
              <a:gdLst/>
              <a:ahLst/>
              <a:cxnLst/>
              <a:rect l="l" t="t" r="r" b="b"/>
              <a:pathLst>
                <a:path w="53" h="223" extrusionOk="0">
                  <a:moveTo>
                    <a:pt x="22" y="0"/>
                  </a:moveTo>
                  <a:cubicBezTo>
                    <a:pt x="9" y="0"/>
                    <a:pt x="0" y="53"/>
                    <a:pt x="0" y="113"/>
                  </a:cubicBezTo>
                  <a:cubicBezTo>
                    <a:pt x="4" y="172"/>
                    <a:pt x="17" y="223"/>
                    <a:pt x="29" y="223"/>
                  </a:cubicBezTo>
                  <a:cubicBezTo>
                    <a:pt x="29" y="223"/>
                    <a:pt x="30" y="223"/>
                    <a:pt x="30" y="222"/>
                  </a:cubicBezTo>
                  <a:cubicBezTo>
                    <a:pt x="44" y="222"/>
                    <a:pt x="52" y="175"/>
                    <a:pt x="48" y="113"/>
                  </a:cubicBezTo>
                  <a:cubicBezTo>
                    <a:pt x="48"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367;p26">
              <a:extLst>
                <a:ext uri="{FF2B5EF4-FFF2-40B4-BE49-F238E27FC236}">
                  <a16:creationId xmlns:a16="http://schemas.microsoft.com/office/drawing/2014/main" id="{A636AA33-A742-6116-7243-C691F922A5C1}"/>
                </a:ext>
              </a:extLst>
            </p:cNvPr>
            <p:cNvSpPr/>
            <p:nvPr/>
          </p:nvSpPr>
          <p:spPr>
            <a:xfrm>
              <a:off x="-153622" y="4131846"/>
              <a:ext cx="2462" cy="10211"/>
            </a:xfrm>
            <a:custGeom>
              <a:avLst/>
              <a:gdLst/>
              <a:ahLst/>
              <a:cxnLst/>
              <a:rect l="l" t="t" r="r" b="b"/>
              <a:pathLst>
                <a:path w="54" h="224" extrusionOk="0">
                  <a:moveTo>
                    <a:pt x="23" y="0"/>
                  </a:moveTo>
                  <a:cubicBezTo>
                    <a:pt x="9" y="0"/>
                    <a:pt x="1" y="48"/>
                    <a:pt x="1" y="113"/>
                  </a:cubicBezTo>
                  <a:cubicBezTo>
                    <a:pt x="5" y="175"/>
                    <a:pt x="19" y="223"/>
                    <a:pt x="31" y="223"/>
                  </a:cubicBezTo>
                  <a:cubicBezTo>
                    <a:pt x="45" y="223"/>
                    <a:pt x="53" y="171"/>
                    <a:pt x="49" y="109"/>
                  </a:cubicBezTo>
                  <a:cubicBezTo>
                    <a:pt x="45" y="48"/>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68;p26">
              <a:extLst>
                <a:ext uri="{FF2B5EF4-FFF2-40B4-BE49-F238E27FC236}">
                  <a16:creationId xmlns:a16="http://schemas.microsoft.com/office/drawing/2014/main" id="{CC8D6838-F353-A519-5455-F60AB03B4855}"/>
                </a:ext>
              </a:extLst>
            </p:cNvPr>
            <p:cNvSpPr/>
            <p:nvPr/>
          </p:nvSpPr>
          <p:spPr>
            <a:xfrm>
              <a:off x="-152802" y="4152131"/>
              <a:ext cx="2462" cy="10439"/>
            </a:xfrm>
            <a:custGeom>
              <a:avLst/>
              <a:gdLst/>
              <a:ahLst/>
              <a:cxnLst/>
              <a:rect l="l" t="t" r="r" b="b"/>
              <a:pathLst>
                <a:path w="54" h="229" extrusionOk="0">
                  <a:moveTo>
                    <a:pt x="22" y="1"/>
                  </a:moveTo>
                  <a:cubicBezTo>
                    <a:pt x="9" y="1"/>
                    <a:pt x="1" y="53"/>
                    <a:pt x="1" y="114"/>
                  </a:cubicBezTo>
                  <a:cubicBezTo>
                    <a:pt x="5" y="176"/>
                    <a:pt x="17" y="228"/>
                    <a:pt x="31" y="228"/>
                  </a:cubicBezTo>
                  <a:cubicBezTo>
                    <a:pt x="44" y="224"/>
                    <a:pt x="53" y="176"/>
                    <a:pt x="48" y="114"/>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369;p26">
              <a:extLst>
                <a:ext uri="{FF2B5EF4-FFF2-40B4-BE49-F238E27FC236}">
                  <a16:creationId xmlns:a16="http://schemas.microsoft.com/office/drawing/2014/main" id="{F3F4CA67-B06F-1AB8-FDB4-EE1A44ECEB6B}"/>
                </a:ext>
              </a:extLst>
            </p:cNvPr>
            <p:cNvSpPr/>
            <p:nvPr/>
          </p:nvSpPr>
          <p:spPr>
            <a:xfrm>
              <a:off x="-152027" y="4172645"/>
              <a:ext cx="2416" cy="10257"/>
            </a:xfrm>
            <a:custGeom>
              <a:avLst/>
              <a:gdLst/>
              <a:ahLst/>
              <a:cxnLst/>
              <a:rect l="l" t="t" r="r" b="b"/>
              <a:pathLst>
                <a:path w="53" h="225" extrusionOk="0">
                  <a:moveTo>
                    <a:pt x="23" y="1"/>
                  </a:moveTo>
                  <a:cubicBezTo>
                    <a:pt x="10" y="1"/>
                    <a:pt x="0" y="49"/>
                    <a:pt x="0" y="115"/>
                  </a:cubicBezTo>
                  <a:cubicBezTo>
                    <a:pt x="5" y="176"/>
                    <a:pt x="18" y="224"/>
                    <a:pt x="31" y="224"/>
                  </a:cubicBezTo>
                  <a:cubicBezTo>
                    <a:pt x="45" y="224"/>
                    <a:pt x="53" y="172"/>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370;p26">
              <a:extLst>
                <a:ext uri="{FF2B5EF4-FFF2-40B4-BE49-F238E27FC236}">
                  <a16:creationId xmlns:a16="http://schemas.microsoft.com/office/drawing/2014/main" id="{95405B38-0E97-158B-4FB8-28D3E010CBD9}"/>
                </a:ext>
              </a:extLst>
            </p:cNvPr>
            <p:cNvSpPr/>
            <p:nvPr/>
          </p:nvSpPr>
          <p:spPr>
            <a:xfrm>
              <a:off x="-151206" y="4192976"/>
              <a:ext cx="2416" cy="10439"/>
            </a:xfrm>
            <a:custGeom>
              <a:avLst/>
              <a:gdLst/>
              <a:ahLst/>
              <a:cxnLst/>
              <a:rect l="l" t="t" r="r" b="b"/>
              <a:pathLst>
                <a:path w="53" h="229" extrusionOk="0">
                  <a:moveTo>
                    <a:pt x="22" y="1"/>
                  </a:moveTo>
                  <a:cubicBezTo>
                    <a:pt x="9" y="1"/>
                    <a:pt x="0" y="53"/>
                    <a:pt x="0" y="115"/>
                  </a:cubicBezTo>
                  <a:cubicBezTo>
                    <a:pt x="5" y="176"/>
                    <a:pt x="18" y="228"/>
                    <a:pt x="31" y="228"/>
                  </a:cubicBezTo>
                  <a:cubicBezTo>
                    <a:pt x="44" y="224"/>
                    <a:pt x="53" y="176"/>
                    <a:pt x="49" y="115"/>
                  </a:cubicBezTo>
                  <a:cubicBezTo>
                    <a:pt x="49"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371;p26">
              <a:extLst>
                <a:ext uri="{FF2B5EF4-FFF2-40B4-BE49-F238E27FC236}">
                  <a16:creationId xmlns:a16="http://schemas.microsoft.com/office/drawing/2014/main" id="{DD1F0BEE-0783-DD13-EB5C-68DDB1AF9CF4}"/>
                </a:ext>
              </a:extLst>
            </p:cNvPr>
            <p:cNvSpPr/>
            <p:nvPr/>
          </p:nvSpPr>
          <p:spPr>
            <a:xfrm>
              <a:off x="-150386" y="4213489"/>
              <a:ext cx="2416" cy="10211"/>
            </a:xfrm>
            <a:custGeom>
              <a:avLst/>
              <a:gdLst/>
              <a:ahLst/>
              <a:cxnLst/>
              <a:rect l="l" t="t" r="r" b="b"/>
              <a:pathLst>
                <a:path w="53" h="224" extrusionOk="0">
                  <a:moveTo>
                    <a:pt x="21" y="0"/>
                  </a:moveTo>
                  <a:cubicBezTo>
                    <a:pt x="9" y="0"/>
                    <a:pt x="0" y="53"/>
                    <a:pt x="4" y="115"/>
                  </a:cubicBezTo>
                  <a:cubicBezTo>
                    <a:pt x="4" y="176"/>
                    <a:pt x="17" y="224"/>
                    <a:pt x="31" y="224"/>
                  </a:cubicBezTo>
                  <a:cubicBezTo>
                    <a:pt x="43" y="224"/>
                    <a:pt x="53" y="171"/>
                    <a:pt x="47" y="111"/>
                  </a:cubicBezTo>
                  <a:cubicBezTo>
                    <a:pt x="47" y="49"/>
                    <a:pt x="3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372;p26">
              <a:extLst>
                <a:ext uri="{FF2B5EF4-FFF2-40B4-BE49-F238E27FC236}">
                  <a16:creationId xmlns:a16="http://schemas.microsoft.com/office/drawing/2014/main" id="{571F92AC-C93D-2948-485A-43EC15398407}"/>
                </a:ext>
              </a:extLst>
            </p:cNvPr>
            <p:cNvSpPr/>
            <p:nvPr/>
          </p:nvSpPr>
          <p:spPr>
            <a:xfrm>
              <a:off x="-149656" y="4233820"/>
              <a:ext cx="2462" cy="10393"/>
            </a:xfrm>
            <a:custGeom>
              <a:avLst/>
              <a:gdLst/>
              <a:ahLst/>
              <a:cxnLst/>
              <a:rect l="l" t="t" r="r" b="b"/>
              <a:pathLst>
                <a:path w="54" h="228" extrusionOk="0">
                  <a:moveTo>
                    <a:pt x="23" y="0"/>
                  </a:moveTo>
                  <a:cubicBezTo>
                    <a:pt x="10" y="5"/>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373;p26">
              <a:extLst>
                <a:ext uri="{FF2B5EF4-FFF2-40B4-BE49-F238E27FC236}">
                  <a16:creationId xmlns:a16="http://schemas.microsoft.com/office/drawing/2014/main" id="{0E2305B0-C04E-D6B9-7942-7FFAABF9701B}"/>
                </a:ext>
              </a:extLst>
            </p:cNvPr>
            <p:cNvSpPr/>
            <p:nvPr/>
          </p:nvSpPr>
          <p:spPr>
            <a:xfrm>
              <a:off x="-148836" y="4254378"/>
              <a:ext cx="2462" cy="10165"/>
            </a:xfrm>
            <a:custGeom>
              <a:avLst/>
              <a:gdLst/>
              <a:ahLst/>
              <a:cxnLst/>
              <a:rect l="l" t="t" r="r" b="b"/>
              <a:pathLst>
                <a:path w="54" h="223" extrusionOk="0">
                  <a:moveTo>
                    <a:pt x="23" y="0"/>
                  </a:moveTo>
                  <a:cubicBezTo>
                    <a:pt x="9" y="0"/>
                    <a:pt x="1" y="53"/>
                    <a:pt x="5" y="114"/>
                  </a:cubicBezTo>
                  <a:cubicBezTo>
                    <a:pt x="5" y="174"/>
                    <a:pt x="19" y="223"/>
                    <a:pt x="31" y="223"/>
                  </a:cubicBezTo>
                  <a:cubicBezTo>
                    <a:pt x="45" y="223"/>
                    <a:pt x="53" y="174"/>
                    <a:pt x="49" y="109"/>
                  </a:cubicBezTo>
                  <a:cubicBezTo>
                    <a:pt x="49" y="47"/>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74;p26">
              <a:extLst>
                <a:ext uri="{FF2B5EF4-FFF2-40B4-BE49-F238E27FC236}">
                  <a16:creationId xmlns:a16="http://schemas.microsoft.com/office/drawing/2014/main" id="{FA1CC0D4-E53A-30B8-A4D8-859E50E23C48}"/>
                </a:ext>
              </a:extLst>
            </p:cNvPr>
            <p:cNvSpPr/>
            <p:nvPr/>
          </p:nvSpPr>
          <p:spPr>
            <a:xfrm>
              <a:off x="-148015" y="4274846"/>
              <a:ext cx="2462" cy="10211"/>
            </a:xfrm>
            <a:custGeom>
              <a:avLst/>
              <a:gdLst/>
              <a:ahLst/>
              <a:cxnLst/>
              <a:rect l="l" t="t" r="r" b="b"/>
              <a:pathLst>
                <a:path w="54" h="224" extrusionOk="0">
                  <a:moveTo>
                    <a:pt x="23" y="1"/>
                  </a:moveTo>
                  <a:cubicBezTo>
                    <a:pt x="23" y="1"/>
                    <a:pt x="22" y="1"/>
                    <a:pt x="22" y="1"/>
                  </a:cubicBezTo>
                  <a:cubicBezTo>
                    <a:pt x="9" y="1"/>
                    <a:pt x="1" y="49"/>
                    <a:pt x="5" y="110"/>
                  </a:cubicBezTo>
                  <a:cubicBezTo>
                    <a:pt x="5" y="175"/>
                    <a:pt x="17" y="224"/>
                    <a:pt x="31" y="224"/>
                  </a:cubicBezTo>
                  <a:cubicBezTo>
                    <a:pt x="44" y="224"/>
                    <a:pt x="53" y="171"/>
                    <a:pt x="48" y="110"/>
                  </a:cubicBezTo>
                  <a:cubicBezTo>
                    <a:pt x="48" y="52"/>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375;p26">
              <a:extLst>
                <a:ext uri="{FF2B5EF4-FFF2-40B4-BE49-F238E27FC236}">
                  <a16:creationId xmlns:a16="http://schemas.microsoft.com/office/drawing/2014/main" id="{34F6271D-C73F-026B-81A4-212F7546BB52}"/>
                </a:ext>
              </a:extLst>
            </p:cNvPr>
            <p:cNvSpPr/>
            <p:nvPr/>
          </p:nvSpPr>
          <p:spPr>
            <a:xfrm>
              <a:off x="-147240" y="4295177"/>
              <a:ext cx="2416" cy="10211"/>
            </a:xfrm>
            <a:custGeom>
              <a:avLst/>
              <a:gdLst/>
              <a:ahLst/>
              <a:cxnLst/>
              <a:rect l="l" t="t" r="r" b="b"/>
              <a:pathLst>
                <a:path w="53" h="224" extrusionOk="0">
                  <a:moveTo>
                    <a:pt x="22" y="1"/>
                  </a:moveTo>
                  <a:cubicBezTo>
                    <a:pt x="10" y="1"/>
                    <a:pt x="0" y="53"/>
                    <a:pt x="5" y="114"/>
                  </a:cubicBezTo>
                  <a:cubicBezTo>
                    <a:pt x="5" y="175"/>
                    <a:pt x="18" y="223"/>
                    <a:pt x="31" y="223"/>
                  </a:cubicBezTo>
                  <a:cubicBezTo>
                    <a:pt x="44" y="223"/>
                    <a:pt x="53" y="175"/>
                    <a:pt x="49" y="110"/>
                  </a:cubicBezTo>
                  <a:cubicBezTo>
                    <a:pt x="49" y="49"/>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376;p26">
              <a:extLst>
                <a:ext uri="{FF2B5EF4-FFF2-40B4-BE49-F238E27FC236}">
                  <a16:creationId xmlns:a16="http://schemas.microsoft.com/office/drawing/2014/main" id="{3F8811F7-8AB4-B2D0-30A4-6E3B721C88BE}"/>
                </a:ext>
              </a:extLst>
            </p:cNvPr>
            <p:cNvSpPr/>
            <p:nvPr/>
          </p:nvSpPr>
          <p:spPr>
            <a:xfrm>
              <a:off x="-146420" y="4315690"/>
              <a:ext cx="2416" cy="10211"/>
            </a:xfrm>
            <a:custGeom>
              <a:avLst/>
              <a:gdLst/>
              <a:ahLst/>
              <a:cxnLst/>
              <a:rect l="l" t="t" r="r" b="b"/>
              <a:pathLst>
                <a:path w="53" h="224" extrusionOk="0">
                  <a:moveTo>
                    <a:pt x="24" y="1"/>
                  </a:moveTo>
                  <a:cubicBezTo>
                    <a:pt x="23" y="1"/>
                    <a:pt x="23" y="1"/>
                    <a:pt x="22" y="1"/>
                  </a:cubicBezTo>
                  <a:cubicBezTo>
                    <a:pt x="9" y="1"/>
                    <a:pt x="0" y="49"/>
                    <a:pt x="4" y="110"/>
                  </a:cubicBezTo>
                  <a:cubicBezTo>
                    <a:pt x="4" y="176"/>
                    <a:pt x="18" y="223"/>
                    <a:pt x="31" y="223"/>
                  </a:cubicBezTo>
                  <a:cubicBezTo>
                    <a:pt x="44" y="223"/>
                    <a:pt x="53" y="171"/>
                    <a:pt x="48" y="110"/>
                  </a:cubicBezTo>
                  <a:cubicBezTo>
                    <a:pt x="48" y="51"/>
                    <a:pt x="36" y="1"/>
                    <a:pt x="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377;p26">
              <a:extLst>
                <a:ext uri="{FF2B5EF4-FFF2-40B4-BE49-F238E27FC236}">
                  <a16:creationId xmlns:a16="http://schemas.microsoft.com/office/drawing/2014/main" id="{E063F9B0-4368-550D-9BC1-6B15DC7B145F}"/>
                </a:ext>
              </a:extLst>
            </p:cNvPr>
            <p:cNvSpPr/>
            <p:nvPr/>
          </p:nvSpPr>
          <p:spPr>
            <a:xfrm>
              <a:off x="-145599" y="4336021"/>
              <a:ext cx="2416" cy="10211"/>
            </a:xfrm>
            <a:custGeom>
              <a:avLst/>
              <a:gdLst/>
              <a:ahLst/>
              <a:cxnLst/>
              <a:rect l="l" t="t" r="r" b="b"/>
              <a:pathLst>
                <a:path w="53" h="224" extrusionOk="0">
                  <a:moveTo>
                    <a:pt x="21" y="1"/>
                  </a:moveTo>
                  <a:cubicBezTo>
                    <a:pt x="8" y="1"/>
                    <a:pt x="0" y="53"/>
                    <a:pt x="4" y="114"/>
                  </a:cubicBezTo>
                  <a:cubicBezTo>
                    <a:pt x="4" y="173"/>
                    <a:pt x="16" y="223"/>
                    <a:pt x="29" y="223"/>
                  </a:cubicBezTo>
                  <a:cubicBezTo>
                    <a:pt x="29" y="223"/>
                    <a:pt x="30" y="223"/>
                    <a:pt x="30" y="223"/>
                  </a:cubicBezTo>
                  <a:cubicBezTo>
                    <a:pt x="43" y="223"/>
                    <a:pt x="52" y="176"/>
                    <a:pt x="47" y="114"/>
                  </a:cubicBezTo>
                  <a:cubicBezTo>
                    <a:pt x="47" y="49"/>
                    <a:pt x="35" y="1"/>
                    <a:pt x="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378;p26">
              <a:extLst>
                <a:ext uri="{FF2B5EF4-FFF2-40B4-BE49-F238E27FC236}">
                  <a16:creationId xmlns:a16="http://schemas.microsoft.com/office/drawing/2014/main" id="{A9A698F3-4A0F-1ABE-A755-D0212049BEF7}"/>
                </a:ext>
              </a:extLst>
            </p:cNvPr>
            <p:cNvSpPr/>
            <p:nvPr/>
          </p:nvSpPr>
          <p:spPr>
            <a:xfrm>
              <a:off x="-144870" y="4356534"/>
              <a:ext cx="2462" cy="10257"/>
            </a:xfrm>
            <a:custGeom>
              <a:avLst/>
              <a:gdLst/>
              <a:ahLst/>
              <a:cxnLst/>
              <a:rect l="l" t="t" r="r" b="b"/>
              <a:pathLst>
                <a:path w="54" h="225" extrusionOk="0">
                  <a:moveTo>
                    <a:pt x="23" y="1"/>
                  </a:moveTo>
                  <a:cubicBezTo>
                    <a:pt x="10" y="1"/>
                    <a:pt x="1" y="49"/>
                    <a:pt x="5" y="114"/>
                  </a:cubicBezTo>
                  <a:cubicBezTo>
                    <a:pt x="5" y="176"/>
                    <a:pt x="19" y="224"/>
                    <a:pt x="31" y="224"/>
                  </a:cubicBezTo>
                  <a:cubicBezTo>
                    <a:pt x="45" y="224"/>
                    <a:pt x="53" y="172"/>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379;p26">
              <a:extLst>
                <a:ext uri="{FF2B5EF4-FFF2-40B4-BE49-F238E27FC236}">
                  <a16:creationId xmlns:a16="http://schemas.microsoft.com/office/drawing/2014/main" id="{ADE0C075-BE9A-23DB-61CF-8EF6EB6A76B9}"/>
                </a:ext>
              </a:extLst>
            </p:cNvPr>
            <p:cNvSpPr/>
            <p:nvPr/>
          </p:nvSpPr>
          <p:spPr>
            <a:xfrm>
              <a:off x="-144049" y="4376865"/>
              <a:ext cx="2462" cy="10393"/>
            </a:xfrm>
            <a:custGeom>
              <a:avLst/>
              <a:gdLst/>
              <a:ahLst/>
              <a:cxnLst/>
              <a:rect l="l" t="t" r="r" b="b"/>
              <a:pathLst>
                <a:path w="54" h="228" extrusionOk="0">
                  <a:moveTo>
                    <a:pt x="23" y="0"/>
                  </a:moveTo>
                  <a:cubicBezTo>
                    <a:pt x="9" y="0"/>
                    <a:pt x="1" y="53"/>
                    <a:pt x="1" y="114"/>
                  </a:cubicBezTo>
                  <a:cubicBezTo>
                    <a:pt x="5" y="176"/>
                    <a:pt x="18" y="228"/>
                    <a:pt x="31" y="228"/>
                  </a:cubicBezTo>
                  <a:cubicBezTo>
                    <a:pt x="45" y="224"/>
                    <a:pt x="53" y="176"/>
                    <a:pt x="49" y="114"/>
                  </a:cubicBezTo>
                  <a:cubicBezTo>
                    <a:pt x="45" y="53"/>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80;p26">
              <a:extLst>
                <a:ext uri="{FF2B5EF4-FFF2-40B4-BE49-F238E27FC236}">
                  <a16:creationId xmlns:a16="http://schemas.microsoft.com/office/drawing/2014/main" id="{BD57AC40-F8C4-1FB8-0737-0FA9313C8B92}"/>
                </a:ext>
              </a:extLst>
            </p:cNvPr>
            <p:cNvSpPr/>
            <p:nvPr/>
          </p:nvSpPr>
          <p:spPr>
            <a:xfrm>
              <a:off x="-143229" y="4397378"/>
              <a:ext cx="2188" cy="10211"/>
            </a:xfrm>
            <a:custGeom>
              <a:avLst/>
              <a:gdLst/>
              <a:ahLst/>
              <a:cxnLst/>
              <a:rect l="l" t="t" r="r" b="b"/>
              <a:pathLst>
                <a:path w="48" h="224" extrusionOk="0">
                  <a:moveTo>
                    <a:pt x="17" y="0"/>
                  </a:moveTo>
                  <a:cubicBezTo>
                    <a:pt x="9" y="0"/>
                    <a:pt x="0" y="49"/>
                    <a:pt x="0" y="115"/>
                  </a:cubicBezTo>
                  <a:cubicBezTo>
                    <a:pt x="5" y="175"/>
                    <a:pt x="13" y="224"/>
                    <a:pt x="27" y="224"/>
                  </a:cubicBezTo>
                  <a:cubicBezTo>
                    <a:pt x="39" y="224"/>
                    <a:pt x="48" y="171"/>
                    <a:pt x="48" y="109"/>
                  </a:cubicBezTo>
                  <a:cubicBezTo>
                    <a:pt x="43" y="49"/>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381;p26">
              <a:extLst>
                <a:ext uri="{FF2B5EF4-FFF2-40B4-BE49-F238E27FC236}">
                  <a16:creationId xmlns:a16="http://schemas.microsoft.com/office/drawing/2014/main" id="{34E8DD53-D164-7DC8-327B-A35B30B5D329}"/>
                </a:ext>
              </a:extLst>
            </p:cNvPr>
            <p:cNvSpPr/>
            <p:nvPr/>
          </p:nvSpPr>
          <p:spPr>
            <a:xfrm>
              <a:off x="-142636" y="4417892"/>
              <a:ext cx="2416" cy="10211"/>
            </a:xfrm>
            <a:custGeom>
              <a:avLst/>
              <a:gdLst/>
              <a:ahLst/>
              <a:cxnLst/>
              <a:rect l="l" t="t" r="r" b="b"/>
              <a:pathLst>
                <a:path w="53" h="224" extrusionOk="0">
                  <a:moveTo>
                    <a:pt x="24" y="0"/>
                  </a:moveTo>
                  <a:cubicBezTo>
                    <a:pt x="23" y="0"/>
                    <a:pt x="23" y="0"/>
                    <a:pt x="22" y="0"/>
                  </a:cubicBezTo>
                  <a:cubicBezTo>
                    <a:pt x="8" y="0"/>
                    <a:pt x="0" y="49"/>
                    <a:pt x="4" y="110"/>
                  </a:cubicBezTo>
                  <a:cubicBezTo>
                    <a:pt x="4" y="175"/>
                    <a:pt x="18" y="224"/>
                    <a:pt x="30" y="224"/>
                  </a:cubicBezTo>
                  <a:cubicBezTo>
                    <a:pt x="44" y="224"/>
                    <a:pt x="53" y="171"/>
                    <a:pt x="48" y="110"/>
                  </a:cubicBezTo>
                  <a:cubicBezTo>
                    <a:pt x="48" y="51"/>
                    <a:pt x="36"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82;p26">
              <a:extLst>
                <a:ext uri="{FF2B5EF4-FFF2-40B4-BE49-F238E27FC236}">
                  <a16:creationId xmlns:a16="http://schemas.microsoft.com/office/drawing/2014/main" id="{5027950C-8FAC-B6B6-7B42-AAAE58875A11}"/>
                </a:ext>
              </a:extLst>
            </p:cNvPr>
            <p:cNvSpPr/>
            <p:nvPr/>
          </p:nvSpPr>
          <p:spPr>
            <a:xfrm>
              <a:off x="-141861" y="4438223"/>
              <a:ext cx="2279" cy="10393"/>
            </a:xfrm>
            <a:custGeom>
              <a:avLst/>
              <a:gdLst/>
              <a:ahLst/>
              <a:cxnLst/>
              <a:rect l="l" t="t" r="r" b="b"/>
              <a:pathLst>
                <a:path w="50" h="228" extrusionOk="0">
                  <a:moveTo>
                    <a:pt x="23" y="0"/>
                  </a:moveTo>
                  <a:cubicBezTo>
                    <a:pt x="9" y="5"/>
                    <a:pt x="1" y="52"/>
                    <a:pt x="1" y="114"/>
                  </a:cubicBezTo>
                  <a:cubicBezTo>
                    <a:pt x="5" y="179"/>
                    <a:pt x="13" y="228"/>
                    <a:pt x="27" y="228"/>
                  </a:cubicBezTo>
                  <a:cubicBezTo>
                    <a:pt x="40" y="228"/>
                    <a:pt x="49" y="175"/>
                    <a:pt x="49" y="114"/>
                  </a:cubicBezTo>
                  <a:cubicBezTo>
                    <a:pt x="44" y="52"/>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383;p26">
              <a:extLst>
                <a:ext uri="{FF2B5EF4-FFF2-40B4-BE49-F238E27FC236}">
                  <a16:creationId xmlns:a16="http://schemas.microsoft.com/office/drawing/2014/main" id="{8705EBD3-14CB-609F-DF06-74063F5A3496}"/>
                </a:ext>
              </a:extLst>
            </p:cNvPr>
            <p:cNvSpPr/>
            <p:nvPr/>
          </p:nvSpPr>
          <p:spPr>
            <a:xfrm>
              <a:off x="-141269" y="4458781"/>
              <a:ext cx="2234" cy="4558"/>
            </a:xfrm>
            <a:custGeom>
              <a:avLst/>
              <a:gdLst/>
              <a:ahLst/>
              <a:cxnLst/>
              <a:rect l="l" t="t" r="r" b="b"/>
              <a:pathLst>
                <a:path w="49" h="100" extrusionOk="0">
                  <a:moveTo>
                    <a:pt x="23" y="0"/>
                  </a:moveTo>
                  <a:cubicBezTo>
                    <a:pt x="10" y="0"/>
                    <a:pt x="0" y="21"/>
                    <a:pt x="0" y="52"/>
                  </a:cubicBezTo>
                  <a:cubicBezTo>
                    <a:pt x="0" y="79"/>
                    <a:pt x="14" y="100"/>
                    <a:pt x="27" y="100"/>
                  </a:cubicBezTo>
                  <a:cubicBezTo>
                    <a:pt x="40" y="100"/>
                    <a:pt x="49" y="79"/>
                    <a:pt x="49" y="47"/>
                  </a:cubicBezTo>
                  <a:cubicBezTo>
                    <a:pt x="49" y="21"/>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84;p26">
              <a:extLst>
                <a:ext uri="{FF2B5EF4-FFF2-40B4-BE49-F238E27FC236}">
                  <a16:creationId xmlns:a16="http://schemas.microsoft.com/office/drawing/2014/main" id="{76F7AE6E-A31F-69F1-5F05-50DA0B55884F}"/>
                </a:ext>
              </a:extLst>
            </p:cNvPr>
            <p:cNvSpPr/>
            <p:nvPr/>
          </p:nvSpPr>
          <p:spPr>
            <a:xfrm>
              <a:off x="-115741" y="2713425"/>
              <a:ext cx="34098" cy="228107"/>
            </a:xfrm>
            <a:custGeom>
              <a:avLst/>
              <a:gdLst/>
              <a:ahLst/>
              <a:cxnLst/>
              <a:rect l="l" t="t" r="r" b="b"/>
              <a:pathLst>
                <a:path w="748" h="5004" extrusionOk="0">
                  <a:moveTo>
                    <a:pt x="5" y="0"/>
                  </a:moveTo>
                  <a:cubicBezTo>
                    <a:pt x="1" y="0"/>
                    <a:pt x="1" y="18"/>
                    <a:pt x="1" y="53"/>
                  </a:cubicBezTo>
                  <a:cubicBezTo>
                    <a:pt x="5" y="101"/>
                    <a:pt x="5" y="153"/>
                    <a:pt x="5" y="206"/>
                  </a:cubicBezTo>
                  <a:cubicBezTo>
                    <a:pt x="13" y="367"/>
                    <a:pt x="22" y="560"/>
                    <a:pt x="31" y="779"/>
                  </a:cubicBezTo>
                  <a:cubicBezTo>
                    <a:pt x="57" y="1290"/>
                    <a:pt x="88" y="1936"/>
                    <a:pt x="122" y="2654"/>
                  </a:cubicBezTo>
                  <a:cubicBezTo>
                    <a:pt x="166" y="3383"/>
                    <a:pt x="197" y="4044"/>
                    <a:pt x="237" y="4528"/>
                  </a:cubicBezTo>
                  <a:cubicBezTo>
                    <a:pt x="253" y="4647"/>
                    <a:pt x="284" y="4756"/>
                    <a:pt x="341" y="4839"/>
                  </a:cubicBezTo>
                  <a:cubicBezTo>
                    <a:pt x="398" y="4917"/>
                    <a:pt x="477" y="4965"/>
                    <a:pt x="538" y="4987"/>
                  </a:cubicBezTo>
                  <a:cubicBezTo>
                    <a:pt x="575" y="4999"/>
                    <a:pt x="608" y="5004"/>
                    <a:pt x="636" y="5004"/>
                  </a:cubicBezTo>
                  <a:cubicBezTo>
                    <a:pt x="705" y="5004"/>
                    <a:pt x="743" y="4978"/>
                    <a:pt x="747" y="4978"/>
                  </a:cubicBezTo>
                  <a:cubicBezTo>
                    <a:pt x="747" y="4978"/>
                    <a:pt x="747" y="4978"/>
                    <a:pt x="747" y="4978"/>
                  </a:cubicBezTo>
                  <a:lnTo>
                    <a:pt x="747" y="4978"/>
                  </a:lnTo>
                  <a:cubicBezTo>
                    <a:pt x="747" y="4977"/>
                    <a:pt x="747" y="4977"/>
                    <a:pt x="746" y="4977"/>
                  </a:cubicBezTo>
                  <a:cubicBezTo>
                    <a:pt x="739" y="4977"/>
                    <a:pt x="708" y="4991"/>
                    <a:pt x="657" y="4991"/>
                  </a:cubicBezTo>
                  <a:cubicBezTo>
                    <a:pt x="627" y="4991"/>
                    <a:pt x="590" y="4986"/>
                    <a:pt x="546" y="4970"/>
                  </a:cubicBezTo>
                  <a:cubicBezTo>
                    <a:pt x="485" y="4948"/>
                    <a:pt x="415" y="4899"/>
                    <a:pt x="362" y="4821"/>
                  </a:cubicBezTo>
                  <a:cubicBezTo>
                    <a:pt x="315" y="4746"/>
                    <a:pt x="284" y="4641"/>
                    <a:pt x="271" y="4524"/>
                  </a:cubicBezTo>
                  <a:cubicBezTo>
                    <a:pt x="245" y="4012"/>
                    <a:pt x="210" y="3366"/>
                    <a:pt x="170" y="2649"/>
                  </a:cubicBezTo>
                  <a:cubicBezTo>
                    <a:pt x="132" y="1932"/>
                    <a:pt x="92" y="1285"/>
                    <a:pt x="61" y="774"/>
                  </a:cubicBezTo>
                  <a:cubicBezTo>
                    <a:pt x="48" y="556"/>
                    <a:pt x="35" y="367"/>
                    <a:pt x="22" y="206"/>
                  </a:cubicBezTo>
                  <a:cubicBezTo>
                    <a:pt x="17" y="153"/>
                    <a:pt x="13" y="101"/>
                    <a:pt x="13" y="53"/>
                  </a:cubicBezTo>
                  <a:cubicBezTo>
                    <a:pt x="9" y="18"/>
                    <a:pt x="5" y="0"/>
                    <a:pt x="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385;p26">
              <a:extLst>
                <a:ext uri="{FF2B5EF4-FFF2-40B4-BE49-F238E27FC236}">
                  <a16:creationId xmlns:a16="http://schemas.microsoft.com/office/drawing/2014/main" id="{0D6FD243-81EC-3941-4F35-1AFF3E80A792}"/>
                </a:ext>
              </a:extLst>
            </p:cNvPr>
            <p:cNvSpPr/>
            <p:nvPr/>
          </p:nvSpPr>
          <p:spPr>
            <a:xfrm>
              <a:off x="-478734" y="2928814"/>
              <a:ext cx="58622" cy="168619"/>
            </a:xfrm>
            <a:custGeom>
              <a:avLst/>
              <a:gdLst/>
              <a:ahLst/>
              <a:cxnLst/>
              <a:rect l="l" t="t" r="r" b="b"/>
              <a:pathLst>
                <a:path w="1286" h="3699" extrusionOk="0">
                  <a:moveTo>
                    <a:pt x="717" y="0"/>
                  </a:moveTo>
                  <a:cubicBezTo>
                    <a:pt x="521" y="39"/>
                    <a:pt x="346" y="74"/>
                    <a:pt x="193" y="100"/>
                  </a:cubicBezTo>
                  <a:cubicBezTo>
                    <a:pt x="140" y="114"/>
                    <a:pt x="97" y="122"/>
                    <a:pt x="49" y="131"/>
                  </a:cubicBezTo>
                  <a:cubicBezTo>
                    <a:pt x="19" y="140"/>
                    <a:pt x="1" y="144"/>
                    <a:pt x="1" y="148"/>
                  </a:cubicBezTo>
                  <a:cubicBezTo>
                    <a:pt x="1" y="148"/>
                    <a:pt x="19" y="148"/>
                    <a:pt x="53" y="144"/>
                  </a:cubicBezTo>
                  <a:cubicBezTo>
                    <a:pt x="97" y="136"/>
                    <a:pt x="145" y="126"/>
                    <a:pt x="197" y="122"/>
                  </a:cubicBezTo>
                  <a:cubicBezTo>
                    <a:pt x="346" y="96"/>
                    <a:pt x="516" y="67"/>
                    <a:pt x="711" y="37"/>
                  </a:cubicBezTo>
                  <a:lnTo>
                    <a:pt x="711" y="37"/>
                  </a:lnTo>
                  <a:cubicBezTo>
                    <a:pt x="867" y="435"/>
                    <a:pt x="1037" y="987"/>
                    <a:pt x="1137" y="1617"/>
                  </a:cubicBezTo>
                  <a:cubicBezTo>
                    <a:pt x="1189" y="1941"/>
                    <a:pt x="1220" y="2255"/>
                    <a:pt x="1229" y="2538"/>
                  </a:cubicBezTo>
                  <a:cubicBezTo>
                    <a:pt x="1246" y="2823"/>
                    <a:pt x="1233" y="3081"/>
                    <a:pt x="1150" y="3278"/>
                  </a:cubicBezTo>
                  <a:cubicBezTo>
                    <a:pt x="1067" y="3474"/>
                    <a:pt x="927" y="3593"/>
                    <a:pt x="818" y="3645"/>
                  </a:cubicBezTo>
                  <a:cubicBezTo>
                    <a:pt x="713" y="3692"/>
                    <a:pt x="643" y="3692"/>
                    <a:pt x="643" y="3697"/>
                  </a:cubicBezTo>
                  <a:cubicBezTo>
                    <a:pt x="643" y="3697"/>
                    <a:pt x="648" y="3698"/>
                    <a:pt x="658" y="3698"/>
                  </a:cubicBezTo>
                  <a:cubicBezTo>
                    <a:pt x="685" y="3698"/>
                    <a:pt x="744" y="3694"/>
                    <a:pt x="826" y="3662"/>
                  </a:cubicBezTo>
                  <a:cubicBezTo>
                    <a:pt x="941" y="3614"/>
                    <a:pt x="1088" y="3496"/>
                    <a:pt x="1181" y="3290"/>
                  </a:cubicBezTo>
                  <a:cubicBezTo>
                    <a:pt x="1272" y="3089"/>
                    <a:pt x="1286" y="2823"/>
                    <a:pt x="1272" y="2534"/>
                  </a:cubicBezTo>
                  <a:cubicBezTo>
                    <a:pt x="1264" y="2250"/>
                    <a:pt x="1237" y="1935"/>
                    <a:pt x="1185" y="1608"/>
                  </a:cubicBezTo>
                  <a:cubicBezTo>
                    <a:pt x="1080" y="970"/>
                    <a:pt x="901" y="406"/>
                    <a:pt x="739" y="13"/>
                  </a:cubicBezTo>
                  <a:lnTo>
                    <a:pt x="73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86;p26">
              <a:extLst>
                <a:ext uri="{FF2B5EF4-FFF2-40B4-BE49-F238E27FC236}">
                  <a16:creationId xmlns:a16="http://schemas.microsoft.com/office/drawing/2014/main" id="{1650F390-4E7D-3505-7FC2-28B36B6DF076}"/>
                </a:ext>
              </a:extLst>
            </p:cNvPr>
            <p:cNvSpPr/>
            <p:nvPr/>
          </p:nvSpPr>
          <p:spPr>
            <a:xfrm>
              <a:off x="-477731" y="2960404"/>
              <a:ext cx="39887" cy="9208"/>
            </a:xfrm>
            <a:custGeom>
              <a:avLst/>
              <a:gdLst/>
              <a:ahLst/>
              <a:cxnLst/>
              <a:rect l="l" t="t" r="r" b="b"/>
              <a:pathLst>
                <a:path w="875" h="202" extrusionOk="0">
                  <a:moveTo>
                    <a:pt x="863" y="0"/>
                  </a:moveTo>
                  <a:cubicBezTo>
                    <a:pt x="826" y="0"/>
                    <a:pt x="647" y="29"/>
                    <a:pt x="433" y="76"/>
                  </a:cubicBezTo>
                  <a:cubicBezTo>
                    <a:pt x="193" y="133"/>
                    <a:pt x="1" y="185"/>
                    <a:pt x="5" y="199"/>
                  </a:cubicBezTo>
                  <a:cubicBezTo>
                    <a:pt x="6" y="201"/>
                    <a:pt x="10" y="201"/>
                    <a:pt x="18" y="201"/>
                  </a:cubicBezTo>
                  <a:cubicBezTo>
                    <a:pt x="65" y="201"/>
                    <a:pt x="239" y="169"/>
                    <a:pt x="442" y="124"/>
                  </a:cubicBezTo>
                  <a:cubicBezTo>
                    <a:pt x="683" y="72"/>
                    <a:pt x="875" y="15"/>
                    <a:pt x="870" y="2"/>
                  </a:cubicBezTo>
                  <a:cubicBezTo>
                    <a:pt x="870" y="1"/>
                    <a:pt x="868" y="0"/>
                    <a:pt x="86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387;p26">
              <a:extLst>
                <a:ext uri="{FF2B5EF4-FFF2-40B4-BE49-F238E27FC236}">
                  <a16:creationId xmlns:a16="http://schemas.microsoft.com/office/drawing/2014/main" id="{7C8DE98A-1206-05B9-88FC-73FD00EECDEE}"/>
                </a:ext>
              </a:extLst>
            </p:cNvPr>
            <p:cNvSpPr/>
            <p:nvPr/>
          </p:nvSpPr>
          <p:spPr>
            <a:xfrm>
              <a:off x="-823767" y="1859801"/>
              <a:ext cx="1492954" cy="1042757"/>
            </a:xfrm>
            <a:custGeom>
              <a:avLst/>
              <a:gdLst/>
              <a:ahLst/>
              <a:cxnLst/>
              <a:rect l="l" t="t" r="r" b="b"/>
              <a:pathLst>
                <a:path w="32751" h="22875" extrusionOk="0">
                  <a:moveTo>
                    <a:pt x="8496" y="11791"/>
                  </a:moveTo>
                  <a:cubicBezTo>
                    <a:pt x="8990" y="14807"/>
                    <a:pt x="9659" y="18281"/>
                    <a:pt x="9724" y="18621"/>
                  </a:cubicBezTo>
                  <a:cubicBezTo>
                    <a:pt x="8011" y="17463"/>
                    <a:pt x="5327" y="15589"/>
                    <a:pt x="5420" y="15283"/>
                  </a:cubicBezTo>
                  <a:cubicBezTo>
                    <a:pt x="5490" y="15043"/>
                    <a:pt x="7072" y="13316"/>
                    <a:pt x="8496" y="11791"/>
                  </a:cubicBezTo>
                  <a:close/>
                  <a:moveTo>
                    <a:pt x="30237" y="0"/>
                  </a:moveTo>
                  <a:cubicBezTo>
                    <a:pt x="24675" y="5018"/>
                    <a:pt x="17801" y="5482"/>
                    <a:pt x="15446" y="5482"/>
                  </a:cubicBezTo>
                  <a:cubicBezTo>
                    <a:pt x="14911" y="5482"/>
                    <a:pt x="14610" y="5459"/>
                    <a:pt x="14610" y="5459"/>
                  </a:cubicBezTo>
                  <a:lnTo>
                    <a:pt x="14610" y="5472"/>
                  </a:lnTo>
                  <a:cubicBezTo>
                    <a:pt x="14216" y="5411"/>
                    <a:pt x="12145" y="5079"/>
                    <a:pt x="11459" y="5065"/>
                  </a:cubicBezTo>
                  <a:cubicBezTo>
                    <a:pt x="11342" y="5063"/>
                    <a:pt x="11192" y="5057"/>
                    <a:pt x="11019" y="5057"/>
                  </a:cubicBezTo>
                  <a:cubicBezTo>
                    <a:pt x="10400" y="5057"/>
                    <a:pt x="9494" y="5137"/>
                    <a:pt x="8806" y="5787"/>
                  </a:cubicBezTo>
                  <a:cubicBezTo>
                    <a:pt x="8784" y="5805"/>
                    <a:pt x="8762" y="5826"/>
                    <a:pt x="8741" y="5848"/>
                  </a:cubicBezTo>
                  <a:cubicBezTo>
                    <a:pt x="7950" y="6622"/>
                    <a:pt x="0" y="14452"/>
                    <a:pt x="844" y="16393"/>
                  </a:cubicBezTo>
                  <a:cubicBezTo>
                    <a:pt x="1731" y="18438"/>
                    <a:pt x="9287" y="22874"/>
                    <a:pt x="9287" y="22874"/>
                  </a:cubicBezTo>
                  <a:lnTo>
                    <a:pt x="11114" y="19553"/>
                  </a:lnTo>
                  <a:cubicBezTo>
                    <a:pt x="11114" y="19553"/>
                    <a:pt x="10545" y="19177"/>
                    <a:pt x="9764" y="18653"/>
                  </a:cubicBezTo>
                  <a:lnTo>
                    <a:pt x="15934" y="18490"/>
                  </a:lnTo>
                  <a:lnTo>
                    <a:pt x="16205" y="13875"/>
                  </a:lnTo>
                  <a:cubicBezTo>
                    <a:pt x="16205" y="13875"/>
                    <a:pt x="17258" y="12701"/>
                    <a:pt x="17258" y="11852"/>
                  </a:cubicBezTo>
                  <a:cubicBezTo>
                    <a:pt x="17258" y="11267"/>
                    <a:pt x="16935" y="10297"/>
                    <a:pt x="16515" y="9292"/>
                  </a:cubicBezTo>
                  <a:cubicBezTo>
                    <a:pt x="26239" y="8479"/>
                    <a:pt x="32750" y="2059"/>
                    <a:pt x="32750" y="2059"/>
                  </a:cubicBezTo>
                  <a:lnTo>
                    <a:pt x="30237"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88;p26">
              <a:extLst>
                <a:ext uri="{FF2B5EF4-FFF2-40B4-BE49-F238E27FC236}">
                  <a16:creationId xmlns:a16="http://schemas.microsoft.com/office/drawing/2014/main" id="{8E83D830-573B-2ED2-68C2-047E1D11AB8E}"/>
                </a:ext>
              </a:extLst>
            </p:cNvPr>
            <p:cNvSpPr/>
            <p:nvPr/>
          </p:nvSpPr>
          <p:spPr>
            <a:xfrm>
              <a:off x="147238" y="2058825"/>
              <a:ext cx="69335" cy="177964"/>
            </a:xfrm>
            <a:custGeom>
              <a:avLst/>
              <a:gdLst/>
              <a:ahLst/>
              <a:cxnLst/>
              <a:rect l="l" t="t" r="r" b="b"/>
              <a:pathLst>
                <a:path w="1521" h="3904" extrusionOk="0">
                  <a:moveTo>
                    <a:pt x="1364" y="1"/>
                  </a:moveTo>
                  <a:cubicBezTo>
                    <a:pt x="1358" y="5"/>
                    <a:pt x="1402" y="53"/>
                    <a:pt x="1451" y="149"/>
                  </a:cubicBezTo>
                  <a:cubicBezTo>
                    <a:pt x="1468" y="197"/>
                    <a:pt x="1485" y="263"/>
                    <a:pt x="1473" y="337"/>
                  </a:cubicBezTo>
                  <a:cubicBezTo>
                    <a:pt x="1459" y="411"/>
                    <a:pt x="1424" y="495"/>
                    <a:pt x="1376" y="578"/>
                  </a:cubicBezTo>
                  <a:cubicBezTo>
                    <a:pt x="1280" y="752"/>
                    <a:pt x="1149" y="945"/>
                    <a:pt x="965" y="1128"/>
                  </a:cubicBezTo>
                  <a:cubicBezTo>
                    <a:pt x="787" y="1320"/>
                    <a:pt x="563" y="1517"/>
                    <a:pt x="402" y="1779"/>
                  </a:cubicBezTo>
                  <a:cubicBezTo>
                    <a:pt x="65" y="2304"/>
                    <a:pt x="0" y="2885"/>
                    <a:pt x="43" y="3282"/>
                  </a:cubicBezTo>
                  <a:cubicBezTo>
                    <a:pt x="61" y="3479"/>
                    <a:pt x="105" y="3641"/>
                    <a:pt x="140" y="3746"/>
                  </a:cubicBezTo>
                  <a:cubicBezTo>
                    <a:pt x="177" y="3847"/>
                    <a:pt x="203" y="3904"/>
                    <a:pt x="205" y="3904"/>
                  </a:cubicBezTo>
                  <a:cubicBezTo>
                    <a:pt x="205" y="3904"/>
                    <a:pt x="205" y="3904"/>
                    <a:pt x="205" y="3903"/>
                  </a:cubicBezTo>
                  <a:cubicBezTo>
                    <a:pt x="222" y="3898"/>
                    <a:pt x="118" y="3672"/>
                    <a:pt x="91" y="3278"/>
                  </a:cubicBezTo>
                  <a:cubicBezTo>
                    <a:pt x="61" y="2889"/>
                    <a:pt x="135" y="2321"/>
                    <a:pt x="458" y="1818"/>
                  </a:cubicBezTo>
                  <a:cubicBezTo>
                    <a:pt x="616" y="1560"/>
                    <a:pt x="830" y="1368"/>
                    <a:pt x="1009" y="1176"/>
                  </a:cubicBezTo>
                  <a:cubicBezTo>
                    <a:pt x="1197" y="983"/>
                    <a:pt x="1328" y="778"/>
                    <a:pt x="1420" y="604"/>
                  </a:cubicBezTo>
                  <a:cubicBezTo>
                    <a:pt x="1468" y="516"/>
                    <a:pt x="1503" y="424"/>
                    <a:pt x="1511" y="346"/>
                  </a:cubicBezTo>
                  <a:cubicBezTo>
                    <a:pt x="1521" y="263"/>
                    <a:pt x="1499" y="188"/>
                    <a:pt x="1473" y="140"/>
                  </a:cubicBezTo>
                  <a:cubicBezTo>
                    <a:pt x="1420" y="35"/>
                    <a:pt x="1364" y="1"/>
                    <a:pt x="13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389;p26">
              <a:extLst>
                <a:ext uri="{FF2B5EF4-FFF2-40B4-BE49-F238E27FC236}">
                  <a16:creationId xmlns:a16="http://schemas.microsoft.com/office/drawing/2014/main" id="{EB523003-76AE-FF64-F3C0-055032675EE7}"/>
                </a:ext>
              </a:extLst>
            </p:cNvPr>
            <p:cNvSpPr/>
            <p:nvPr/>
          </p:nvSpPr>
          <p:spPr>
            <a:xfrm>
              <a:off x="402560" y="1972943"/>
              <a:ext cx="56070" cy="146100"/>
            </a:xfrm>
            <a:custGeom>
              <a:avLst/>
              <a:gdLst/>
              <a:ahLst/>
              <a:cxnLst/>
              <a:rect l="l" t="t" r="r" b="b"/>
              <a:pathLst>
                <a:path w="1230" h="3205" extrusionOk="0">
                  <a:moveTo>
                    <a:pt x="12" y="0"/>
                  </a:moveTo>
                  <a:cubicBezTo>
                    <a:pt x="11" y="0"/>
                    <a:pt x="11" y="1"/>
                    <a:pt x="10" y="1"/>
                  </a:cubicBezTo>
                  <a:cubicBezTo>
                    <a:pt x="1" y="14"/>
                    <a:pt x="202" y="97"/>
                    <a:pt x="451" y="320"/>
                  </a:cubicBezTo>
                  <a:cubicBezTo>
                    <a:pt x="578" y="429"/>
                    <a:pt x="705" y="582"/>
                    <a:pt x="814" y="774"/>
                  </a:cubicBezTo>
                  <a:cubicBezTo>
                    <a:pt x="923" y="967"/>
                    <a:pt x="1007" y="1199"/>
                    <a:pt x="1054" y="1447"/>
                  </a:cubicBezTo>
                  <a:cubicBezTo>
                    <a:pt x="1155" y="1946"/>
                    <a:pt x="1054" y="2417"/>
                    <a:pt x="928" y="2724"/>
                  </a:cubicBezTo>
                  <a:cubicBezTo>
                    <a:pt x="801" y="3034"/>
                    <a:pt x="666" y="3200"/>
                    <a:pt x="678" y="3204"/>
                  </a:cubicBezTo>
                  <a:cubicBezTo>
                    <a:pt x="678" y="3204"/>
                    <a:pt x="679" y="3204"/>
                    <a:pt x="679" y="3204"/>
                  </a:cubicBezTo>
                  <a:cubicBezTo>
                    <a:pt x="682" y="3204"/>
                    <a:pt x="721" y="3166"/>
                    <a:pt x="775" y="3095"/>
                  </a:cubicBezTo>
                  <a:cubicBezTo>
                    <a:pt x="832" y="3016"/>
                    <a:pt x="906" y="2898"/>
                    <a:pt x="975" y="2746"/>
                  </a:cubicBezTo>
                  <a:cubicBezTo>
                    <a:pt x="1116" y="2435"/>
                    <a:pt x="1229" y="1950"/>
                    <a:pt x="1124" y="1435"/>
                  </a:cubicBezTo>
                  <a:cubicBezTo>
                    <a:pt x="1072" y="1177"/>
                    <a:pt x="985" y="941"/>
                    <a:pt x="870" y="744"/>
                  </a:cubicBezTo>
                  <a:cubicBezTo>
                    <a:pt x="757" y="547"/>
                    <a:pt x="618" y="390"/>
                    <a:pt x="487" y="281"/>
                  </a:cubicBezTo>
                  <a:cubicBezTo>
                    <a:pt x="351" y="171"/>
                    <a:pt x="233" y="102"/>
                    <a:pt x="150" y="58"/>
                  </a:cubicBezTo>
                  <a:cubicBezTo>
                    <a:pt x="70" y="22"/>
                    <a:pt x="23"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90;p26">
              <a:extLst>
                <a:ext uri="{FF2B5EF4-FFF2-40B4-BE49-F238E27FC236}">
                  <a16:creationId xmlns:a16="http://schemas.microsoft.com/office/drawing/2014/main" id="{534B3B08-D899-9074-E66C-223941877099}"/>
                </a:ext>
              </a:extLst>
            </p:cNvPr>
            <p:cNvSpPr/>
            <p:nvPr/>
          </p:nvSpPr>
          <p:spPr>
            <a:xfrm>
              <a:off x="-397639" y="2540430"/>
              <a:ext cx="305237" cy="36377"/>
            </a:xfrm>
            <a:custGeom>
              <a:avLst/>
              <a:gdLst/>
              <a:ahLst/>
              <a:cxnLst/>
              <a:rect l="l" t="t" r="r" b="b"/>
              <a:pathLst>
                <a:path w="6696" h="798" extrusionOk="0">
                  <a:moveTo>
                    <a:pt x="1819" y="0"/>
                  </a:moveTo>
                  <a:cubicBezTo>
                    <a:pt x="1441" y="0"/>
                    <a:pt x="1098" y="71"/>
                    <a:pt x="826" y="177"/>
                  </a:cubicBezTo>
                  <a:cubicBezTo>
                    <a:pt x="521" y="291"/>
                    <a:pt x="306" y="453"/>
                    <a:pt x="175" y="580"/>
                  </a:cubicBezTo>
                  <a:cubicBezTo>
                    <a:pt x="49" y="711"/>
                    <a:pt x="1" y="798"/>
                    <a:pt x="1" y="798"/>
                  </a:cubicBezTo>
                  <a:cubicBezTo>
                    <a:pt x="1" y="798"/>
                    <a:pt x="1" y="798"/>
                    <a:pt x="1" y="798"/>
                  </a:cubicBezTo>
                  <a:cubicBezTo>
                    <a:pt x="8" y="798"/>
                    <a:pt x="65" y="716"/>
                    <a:pt x="197" y="602"/>
                  </a:cubicBezTo>
                  <a:cubicBezTo>
                    <a:pt x="328" y="483"/>
                    <a:pt x="542" y="326"/>
                    <a:pt x="844" y="221"/>
                  </a:cubicBezTo>
                  <a:cubicBezTo>
                    <a:pt x="1102" y="126"/>
                    <a:pt x="1424" y="63"/>
                    <a:pt x="1780" y="63"/>
                  </a:cubicBezTo>
                  <a:cubicBezTo>
                    <a:pt x="1833" y="63"/>
                    <a:pt x="1887" y="65"/>
                    <a:pt x="1941" y="68"/>
                  </a:cubicBezTo>
                  <a:cubicBezTo>
                    <a:pt x="2365" y="81"/>
                    <a:pt x="2819" y="182"/>
                    <a:pt x="3295" y="300"/>
                  </a:cubicBezTo>
                  <a:cubicBezTo>
                    <a:pt x="3772" y="413"/>
                    <a:pt x="4231" y="531"/>
                    <a:pt x="4654" y="570"/>
                  </a:cubicBezTo>
                  <a:cubicBezTo>
                    <a:pt x="4788" y="583"/>
                    <a:pt x="4918" y="589"/>
                    <a:pt x="5042" y="589"/>
                  </a:cubicBezTo>
                  <a:cubicBezTo>
                    <a:pt x="5318" y="589"/>
                    <a:pt x="5569" y="559"/>
                    <a:pt x="5786" y="505"/>
                  </a:cubicBezTo>
                  <a:cubicBezTo>
                    <a:pt x="6106" y="426"/>
                    <a:pt x="6337" y="295"/>
                    <a:pt x="6486" y="190"/>
                  </a:cubicBezTo>
                  <a:cubicBezTo>
                    <a:pt x="6635" y="86"/>
                    <a:pt x="6695" y="3"/>
                    <a:pt x="6695" y="3"/>
                  </a:cubicBezTo>
                  <a:cubicBezTo>
                    <a:pt x="6695" y="2"/>
                    <a:pt x="6695" y="2"/>
                    <a:pt x="6694" y="2"/>
                  </a:cubicBezTo>
                  <a:cubicBezTo>
                    <a:pt x="6669" y="2"/>
                    <a:pt x="6387" y="318"/>
                    <a:pt x="5778" y="457"/>
                  </a:cubicBezTo>
                  <a:cubicBezTo>
                    <a:pt x="5576" y="503"/>
                    <a:pt x="5343" y="528"/>
                    <a:pt x="5089" y="528"/>
                  </a:cubicBezTo>
                  <a:cubicBezTo>
                    <a:pt x="4953" y="528"/>
                    <a:pt x="4811" y="520"/>
                    <a:pt x="4664" y="505"/>
                  </a:cubicBezTo>
                  <a:cubicBezTo>
                    <a:pt x="4244" y="465"/>
                    <a:pt x="3789" y="348"/>
                    <a:pt x="3313" y="229"/>
                  </a:cubicBezTo>
                  <a:cubicBezTo>
                    <a:pt x="2837" y="112"/>
                    <a:pt x="2373" y="15"/>
                    <a:pt x="1945" y="3"/>
                  </a:cubicBezTo>
                  <a:cubicBezTo>
                    <a:pt x="1903" y="1"/>
                    <a:pt x="1861" y="0"/>
                    <a:pt x="18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391;p26">
              <a:extLst>
                <a:ext uri="{FF2B5EF4-FFF2-40B4-BE49-F238E27FC236}">
                  <a16:creationId xmlns:a16="http://schemas.microsoft.com/office/drawing/2014/main" id="{F99BA49B-7F51-6AD4-6105-04CD9061C018}"/>
                </a:ext>
              </a:extLst>
            </p:cNvPr>
            <p:cNvSpPr/>
            <p:nvPr/>
          </p:nvSpPr>
          <p:spPr>
            <a:xfrm>
              <a:off x="-676755" y="2382934"/>
              <a:ext cx="140903" cy="125951"/>
            </a:xfrm>
            <a:custGeom>
              <a:avLst/>
              <a:gdLst/>
              <a:ahLst/>
              <a:cxnLst/>
              <a:rect l="l" t="t" r="r" b="b"/>
              <a:pathLst>
                <a:path w="3091" h="2763" extrusionOk="0">
                  <a:moveTo>
                    <a:pt x="285" y="1"/>
                  </a:moveTo>
                  <a:cubicBezTo>
                    <a:pt x="285" y="1"/>
                    <a:pt x="220" y="35"/>
                    <a:pt x="145" y="144"/>
                  </a:cubicBezTo>
                  <a:cubicBezTo>
                    <a:pt x="71" y="255"/>
                    <a:pt x="1" y="442"/>
                    <a:pt x="1" y="678"/>
                  </a:cubicBezTo>
                  <a:cubicBezTo>
                    <a:pt x="5" y="914"/>
                    <a:pt x="62" y="1207"/>
                    <a:pt x="259" y="1461"/>
                  </a:cubicBezTo>
                  <a:cubicBezTo>
                    <a:pt x="456" y="1709"/>
                    <a:pt x="783" y="1889"/>
                    <a:pt x="1146" y="1919"/>
                  </a:cubicBezTo>
                  <a:cubicBezTo>
                    <a:pt x="1179" y="1921"/>
                    <a:pt x="1212" y="1923"/>
                    <a:pt x="1245" y="1923"/>
                  </a:cubicBezTo>
                  <a:cubicBezTo>
                    <a:pt x="1572" y="1923"/>
                    <a:pt x="1868" y="1813"/>
                    <a:pt x="2142" y="1802"/>
                  </a:cubicBezTo>
                  <a:cubicBezTo>
                    <a:pt x="2170" y="1800"/>
                    <a:pt x="2198" y="1798"/>
                    <a:pt x="2226" y="1798"/>
                  </a:cubicBezTo>
                  <a:cubicBezTo>
                    <a:pt x="2490" y="1798"/>
                    <a:pt x="2730" y="1894"/>
                    <a:pt x="2837" y="2076"/>
                  </a:cubicBezTo>
                  <a:cubicBezTo>
                    <a:pt x="2968" y="2264"/>
                    <a:pt x="3034" y="2443"/>
                    <a:pt x="3052" y="2570"/>
                  </a:cubicBezTo>
                  <a:cubicBezTo>
                    <a:pt x="3068" y="2697"/>
                    <a:pt x="3025" y="2758"/>
                    <a:pt x="3030" y="2762"/>
                  </a:cubicBezTo>
                  <a:cubicBezTo>
                    <a:pt x="3030" y="2762"/>
                    <a:pt x="3030" y="2763"/>
                    <a:pt x="3030" y="2763"/>
                  </a:cubicBezTo>
                  <a:cubicBezTo>
                    <a:pt x="3033" y="2763"/>
                    <a:pt x="3090" y="2697"/>
                    <a:pt x="3078" y="2566"/>
                  </a:cubicBezTo>
                  <a:cubicBezTo>
                    <a:pt x="3068" y="2435"/>
                    <a:pt x="3008" y="2247"/>
                    <a:pt x="2876" y="2050"/>
                  </a:cubicBezTo>
                  <a:cubicBezTo>
                    <a:pt x="2810" y="1954"/>
                    <a:pt x="2715" y="1849"/>
                    <a:pt x="2580" y="1802"/>
                  </a:cubicBezTo>
                  <a:cubicBezTo>
                    <a:pt x="2469" y="1753"/>
                    <a:pt x="2343" y="1733"/>
                    <a:pt x="2213" y="1733"/>
                  </a:cubicBezTo>
                  <a:cubicBezTo>
                    <a:pt x="2188" y="1733"/>
                    <a:pt x="2163" y="1734"/>
                    <a:pt x="2138" y="1736"/>
                  </a:cubicBezTo>
                  <a:cubicBezTo>
                    <a:pt x="1852" y="1743"/>
                    <a:pt x="1555" y="1852"/>
                    <a:pt x="1244" y="1852"/>
                  </a:cubicBezTo>
                  <a:cubicBezTo>
                    <a:pt x="1213" y="1852"/>
                    <a:pt x="1181" y="1851"/>
                    <a:pt x="1150" y="1849"/>
                  </a:cubicBezTo>
                  <a:cubicBezTo>
                    <a:pt x="805" y="1818"/>
                    <a:pt x="495" y="1653"/>
                    <a:pt x="307" y="1417"/>
                  </a:cubicBezTo>
                  <a:cubicBezTo>
                    <a:pt x="119" y="1185"/>
                    <a:pt x="62" y="905"/>
                    <a:pt x="53" y="678"/>
                  </a:cubicBezTo>
                  <a:cubicBezTo>
                    <a:pt x="45" y="451"/>
                    <a:pt x="101" y="267"/>
                    <a:pt x="167" y="158"/>
                  </a:cubicBezTo>
                  <a:cubicBezTo>
                    <a:pt x="232" y="49"/>
                    <a:pt x="289" y="5"/>
                    <a:pt x="2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92;p26">
              <a:extLst>
                <a:ext uri="{FF2B5EF4-FFF2-40B4-BE49-F238E27FC236}">
                  <a16:creationId xmlns:a16="http://schemas.microsoft.com/office/drawing/2014/main" id="{B63F4111-B0CC-0205-F734-FF4E06FD5E97}"/>
                </a:ext>
              </a:extLst>
            </p:cNvPr>
            <p:cNvSpPr/>
            <p:nvPr/>
          </p:nvSpPr>
          <p:spPr>
            <a:xfrm>
              <a:off x="-517162" y="2667156"/>
              <a:ext cx="68742" cy="148972"/>
            </a:xfrm>
            <a:custGeom>
              <a:avLst/>
              <a:gdLst/>
              <a:ahLst/>
              <a:cxnLst/>
              <a:rect l="l" t="t" r="r" b="b"/>
              <a:pathLst>
                <a:path w="1508" h="3268" extrusionOk="0">
                  <a:moveTo>
                    <a:pt x="1144" y="0"/>
                  </a:moveTo>
                  <a:cubicBezTo>
                    <a:pt x="1051" y="0"/>
                    <a:pt x="942" y="9"/>
                    <a:pt x="822" y="37"/>
                  </a:cubicBezTo>
                  <a:cubicBezTo>
                    <a:pt x="616" y="89"/>
                    <a:pt x="372" y="212"/>
                    <a:pt x="201" y="444"/>
                  </a:cubicBezTo>
                  <a:cubicBezTo>
                    <a:pt x="114" y="561"/>
                    <a:pt x="53" y="706"/>
                    <a:pt x="39" y="863"/>
                  </a:cubicBezTo>
                  <a:cubicBezTo>
                    <a:pt x="23" y="1021"/>
                    <a:pt x="49" y="1182"/>
                    <a:pt x="96" y="1339"/>
                  </a:cubicBezTo>
                  <a:cubicBezTo>
                    <a:pt x="197" y="1654"/>
                    <a:pt x="368" y="1912"/>
                    <a:pt x="459" y="2169"/>
                  </a:cubicBezTo>
                  <a:cubicBezTo>
                    <a:pt x="555" y="2427"/>
                    <a:pt x="573" y="2685"/>
                    <a:pt x="489" y="2873"/>
                  </a:cubicBezTo>
                  <a:cubicBezTo>
                    <a:pt x="416" y="3066"/>
                    <a:pt x="280" y="3179"/>
                    <a:pt x="175" y="3223"/>
                  </a:cubicBezTo>
                  <a:cubicBezTo>
                    <a:pt x="66" y="3266"/>
                    <a:pt x="1" y="3258"/>
                    <a:pt x="1" y="3262"/>
                  </a:cubicBezTo>
                  <a:cubicBezTo>
                    <a:pt x="1" y="3262"/>
                    <a:pt x="18" y="3268"/>
                    <a:pt x="53" y="3268"/>
                  </a:cubicBezTo>
                  <a:cubicBezTo>
                    <a:pt x="84" y="3268"/>
                    <a:pt x="128" y="3263"/>
                    <a:pt x="184" y="3244"/>
                  </a:cubicBezTo>
                  <a:cubicBezTo>
                    <a:pt x="297" y="3209"/>
                    <a:pt x="451" y="3092"/>
                    <a:pt x="533" y="2891"/>
                  </a:cubicBezTo>
                  <a:cubicBezTo>
                    <a:pt x="630" y="2689"/>
                    <a:pt x="616" y="2414"/>
                    <a:pt x="516" y="2148"/>
                  </a:cubicBezTo>
                  <a:cubicBezTo>
                    <a:pt x="428" y="1881"/>
                    <a:pt x="263" y="1618"/>
                    <a:pt x="166" y="1317"/>
                  </a:cubicBezTo>
                  <a:cubicBezTo>
                    <a:pt x="118" y="1168"/>
                    <a:pt x="92" y="1015"/>
                    <a:pt x="105" y="872"/>
                  </a:cubicBezTo>
                  <a:cubicBezTo>
                    <a:pt x="118" y="727"/>
                    <a:pt x="175" y="592"/>
                    <a:pt x="253" y="482"/>
                  </a:cubicBezTo>
                  <a:cubicBezTo>
                    <a:pt x="411" y="260"/>
                    <a:pt x="638" y="142"/>
                    <a:pt x="835" y="85"/>
                  </a:cubicBezTo>
                  <a:cubicBezTo>
                    <a:pt x="1002" y="44"/>
                    <a:pt x="1145" y="33"/>
                    <a:pt x="1256" y="33"/>
                  </a:cubicBezTo>
                  <a:cubicBezTo>
                    <a:pt x="1385" y="33"/>
                    <a:pt x="1471" y="48"/>
                    <a:pt x="1498" y="48"/>
                  </a:cubicBezTo>
                  <a:cubicBezTo>
                    <a:pt x="1505" y="48"/>
                    <a:pt x="1508" y="47"/>
                    <a:pt x="1508" y="45"/>
                  </a:cubicBezTo>
                  <a:cubicBezTo>
                    <a:pt x="1508" y="41"/>
                    <a:pt x="1443" y="24"/>
                    <a:pt x="1324" y="10"/>
                  </a:cubicBezTo>
                  <a:cubicBezTo>
                    <a:pt x="1274" y="5"/>
                    <a:pt x="1214" y="0"/>
                    <a:pt x="1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393;p26">
              <a:extLst>
                <a:ext uri="{FF2B5EF4-FFF2-40B4-BE49-F238E27FC236}">
                  <a16:creationId xmlns:a16="http://schemas.microsoft.com/office/drawing/2014/main" id="{872A42AE-D829-EDD8-04E9-466C7A5C983C}"/>
                </a:ext>
              </a:extLst>
            </p:cNvPr>
            <p:cNvSpPr/>
            <p:nvPr/>
          </p:nvSpPr>
          <p:spPr>
            <a:xfrm>
              <a:off x="-454438" y="2101083"/>
              <a:ext cx="152026" cy="315038"/>
            </a:xfrm>
            <a:custGeom>
              <a:avLst/>
              <a:gdLst/>
              <a:ahLst/>
              <a:cxnLst/>
              <a:rect l="l" t="t" r="r" b="b"/>
              <a:pathLst>
                <a:path w="3335" h="6911" extrusionOk="0">
                  <a:moveTo>
                    <a:pt x="1815" y="0"/>
                  </a:moveTo>
                  <a:cubicBezTo>
                    <a:pt x="1765" y="0"/>
                    <a:pt x="1723" y="4"/>
                    <a:pt x="1692" y="8"/>
                  </a:cubicBezTo>
                  <a:cubicBezTo>
                    <a:pt x="1631" y="18"/>
                    <a:pt x="1600" y="22"/>
                    <a:pt x="1600" y="26"/>
                  </a:cubicBezTo>
                  <a:cubicBezTo>
                    <a:pt x="1600" y="30"/>
                    <a:pt x="1609" y="30"/>
                    <a:pt x="1625" y="30"/>
                  </a:cubicBezTo>
                  <a:cubicBezTo>
                    <a:pt x="1640" y="30"/>
                    <a:pt x="1663" y="30"/>
                    <a:pt x="1691" y="30"/>
                  </a:cubicBezTo>
                  <a:cubicBezTo>
                    <a:pt x="1750" y="30"/>
                    <a:pt x="1836" y="33"/>
                    <a:pt x="1945" y="52"/>
                  </a:cubicBezTo>
                  <a:cubicBezTo>
                    <a:pt x="2164" y="92"/>
                    <a:pt x="2479" y="218"/>
                    <a:pt x="2754" y="506"/>
                  </a:cubicBezTo>
                  <a:cubicBezTo>
                    <a:pt x="3030" y="786"/>
                    <a:pt x="3217" y="1250"/>
                    <a:pt x="3217" y="1779"/>
                  </a:cubicBezTo>
                  <a:cubicBezTo>
                    <a:pt x="3222" y="2303"/>
                    <a:pt x="3046" y="2876"/>
                    <a:pt x="2776" y="3417"/>
                  </a:cubicBezTo>
                  <a:cubicBezTo>
                    <a:pt x="2641" y="3693"/>
                    <a:pt x="2470" y="3933"/>
                    <a:pt x="2291" y="4165"/>
                  </a:cubicBezTo>
                  <a:cubicBezTo>
                    <a:pt x="2112" y="4397"/>
                    <a:pt x="1937" y="4615"/>
                    <a:pt x="1767" y="4820"/>
                  </a:cubicBezTo>
                  <a:cubicBezTo>
                    <a:pt x="1426" y="5231"/>
                    <a:pt x="1106" y="5589"/>
                    <a:pt x="840" y="5895"/>
                  </a:cubicBezTo>
                  <a:cubicBezTo>
                    <a:pt x="573" y="6202"/>
                    <a:pt x="364" y="6454"/>
                    <a:pt x="220" y="6629"/>
                  </a:cubicBezTo>
                  <a:cubicBezTo>
                    <a:pt x="75" y="6805"/>
                    <a:pt x="1" y="6904"/>
                    <a:pt x="10" y="6910"/>
                  </a:cubicBezTo>
                  <a:cubicBezTo>
                    <a:pt x="10" y="6910"/>
                    <a:pt x="11" y="6910"/>
                    <a:pt x="11" y="6910"/>
                  </a:cubicBezTo>
                  <a:cubicBezTo>
                    <a:pt x="22" y="6910"/>
                    <a:pt x="108" y="6819"/>
                    <a:pt x="254" y="6660"/>
                  </a:cubicBezTo>
                  <a:cubicBezTo>
                    <a:pt x="420" y="6476"/>
                    <a:pt x="639" y="6240"/>
                    <a:pt x="902" y="5952"/>
                  </a:cubicBezTo>
                  <a:cubicBezTo>
                    <a:pt x="1176" y="5655"/>
                    <a:pt x="1505" y="5296"/>
                    <a:pt x="1850" y="4891"/>
                  </a:cubicBezTo>
                  <a:cubicBezTo>
                    <a:pt x="2024" y="4685"/>
                    <a:pt x="2203" y="4466"/>
                    <a:pt x="2383" y="4235"/>
                  </a:cubicBezTo>
                  <a:cubicBezTo>
                    <a:pt x="2562" y="4007"/>
                    <a:pt x="2741" y="3749"/>
                    <a:pt x="2881" y="3469"/>
                  </a:cubicBezTo>
                  <a:cubicBezTo>
                    <a:pt x="3157" y="2915"/>
                    <a:pt x="3335" y="2325"/>
                    <a:pt x="3326" y="1774"/>
                  </a:cubicBezTo>
                  <a:cubicBezTo>
                    <a:pt x="3318" y="1228"/>
                    <a:pt x="3113" y="738"/>
                    <a:pt x="2810" y="446"/>
                  </a:cubicBezTo>
                  <a:cubicBezTo>
                    <a:pt x="2518" y="153"/>
                    <a:pt x="2181" y="34"/>
                    <a:pt x="1955" y="8"/>
                  </a:cubicBezTo>
                  <a:cubicBezTo>
                    <a:pt x="1903" y="3"/>
                    <a:pt x="1856" y="0"/>
                    <a:pt x="18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94;p26">
              <a:extLst>
                <a:ext uri="{FF2B5EF4-FFF2-40B4-BE49-F238E27FC236}">
                  <a16:creationId xmlns:a16="http://schemas.microsoft.com/office/drawing/2014/main" id="{C1F5D607-F174-17B4-3874-AED414E62A15}"/>
                </a:ext>
              </a:extLst>
            </p:cNvPr>
            <p:cNvSpPr/>
            <p:nvPr/>
          </p:nvSpPr>
          <p:spPr>
            <a:xfrm>
              <a:off x="-640880" y="2556339"/>
              <a:ext cx="73118" cy="22337"/>
            </a:xfrm>
            <a:custGeom>
              <a:avLst/>
              <a:gdLst/>
              <a:ahLst/>
              <a:cxnLst/>
              <a:rect l="l" t="t" r="r" b="b"/>
              <a:pathLst>
                <a:path w="1604" h="490" extrusionOk="0">
                  <a:moveTo>
                    <a:pt x="1572" y="1"/>
                  </a:moveTo>
                  <a:cubicBezTo>
                    <a:pt x="1484" y="1"/>
                    <a:pt x="1163" y="78"/>
                    <a:pt x="787" y="191"/>
                  </a:cubicBezTo>
                  <a:cubicBezTo>
                    <a:pt x="345" y="322"/>
                    <a:pt x="0" y="453"/>
                    <a:pt x="10" y="483"/>
                  </a:cubicBezTo>
                  <a:cubicBezTo>
                    <a:pt x="11" y="488"/>
                    <a:pt x="19" y="490"/>
                    <a:pt x="34" y="490"/>
                  </a:cubicBezTo>
                  <a:cubicBezTo>
                    <a:pt x="123" y="490"/>
                    <a:pt x="443" y="412"/>
                    <a:pt x="817" y="300"/>
                  </a:cubicBezTo>
                  <a:cubicBezTo>
                    <a:pt x="1255" y="169"/>
                    <a:pt x="1604" y="38"/>
                    <a:pt x="1595" y="7"/>
                  </a:cubicBezTo>
                  <a:cubicBezTo>
                    <a:pt x="1594" y="3"/>
                    <a:pt x="1586" y="1"/>
                    <a:pt x="15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395;p26">
              <a:extLst>
                <a:ext uri="{FF2B5EF4-FFF2-40B4-BE49-F238E27FC236}">
                  <a16:creationId xmlns:a16="http://schemas.microsoft.com/office/drawing/2014/main" id="{88BF8512-3121-5E50-5446-48B2141CB625}"/>
                </a:ext>
              </a:extLst>
            </p:cNvPr>
            <p:cNvSpPr/>
            <p:nvPr/>
          </p:nvSpPr>
          <p:spPr>
            <a:xfrm>
              <a:off x="-616994" y="2555109"/>
              <a:ext cx="45084" cy="46633"/>
            </a:xfrm>
            <a:custGeom>
              <a:avLst/>
              <a:gdLst/>
              <a:ahLst/>
              <a:cxnLst/>
              <a:rect l="l" t="t" r="r" b="b"/>
              <a:pathLst>
                <a:path w="989" h="1023" extrusionOk="0">
                  <a:moveTo>
                    <a:pt x="961" y="0"/>
                  </a:moveTo>
                  <a:cubicBezTo>
                    <a:pt x="906" y="0"/>
                    <a:pt x="629" y="130"/>
                    <a:pt x="377" y="401"/>
                  </a:cubicBezTo>
                  <a:cubicBezTo>
                    <a:pt x="105" y="694"/>
                    <a:pt x="1" y="1014"/>
                    <a:pt x="31" y="1022"/>
                  </a:cubicBezTo>
                  <a:cubicBezTo>
                    <a:pt x="32" y="1022"/>
                    <a:pt x="32" y="1023"/>
                    <a:pt x="33" y="1023"/>
                  </a:cubicBezTo>
                  <a:cubicBezTo>
                    <a:pt x="69" y="1023"/>
                    <a:pt x="212" y="750"/>
                    <a:pt x="464" y="480"/>
                  </a:cubicBezTo>
                  <a:cubicBezTo>
                    <a:pt x="722" y="201"/>
                    <a:pt x="989" y="34"/>
                    <a:pt x="971" y="4"/>
                  </a:cubicBezTo>
                  <a:cubicBezTo>
                    <a:pt x="970" y="1"/>
                    <a:pt x="966" y="0"/>
                    <a:pt x="9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96;p26">
              <a:extLst>
                <a:ext uri="{FF2B5EF4-FFF2-40B4-BE49-F238E27FC236}">
                  <a16:creationId xmlns:a16="http://schemas.microsoft.com/office/drawing/2014/main" id="{84EB846A-A45A-02A1-716E-825E97D0BBDF}"/>
                </a:ext>
              </a:extLst>
            </p:cNvPr>
            <p:cNvSpPr/>
            <p:nvPr/>
          </p:nvSpPr>
          <p:spPr>
            <a:xfrm>
              <a:off x="-112961" y="2157836"/>
              <a:ext cx="55842" cy="155035"/>
            </a:xfrm>
            <a:custGeom>
              <a:avLst/>
              <a:gdLst/>
              <a:ahLst/>
              <a:cxnLst/>
              <a:rect l="l" t="t" r="r" b="b"/>
              <a:pathLst>
                <a:path w="1225" h="3401" extrusionOk="0">
                  <a:moveTo>
                    <a:pt x="14" y="1"/>
                  </a:moveTo>
                  <a:cubicBezTo>
                    <a:pt x="13" y="1"/>
                    <a:pt x="13" y="1"/>
                    <a:pt x="13" y="1"/>
                  </a:cubicBezTo>
                  <a:cubicBezTo>
                    <a:pt x="0" y="5"/>
                    <a:pt x="27" y="205"/>
                    <a:pt x="101" y="525"/>
                  </a:cubicBezTo>
                  <a:cubicBezTo>
                    <a:pt x="176" y="844"/>
                    <a:pt x="293" y="1280"/>
                    <a:pt x="459" y="1752"/>
                  </a:cubicBezTo>
                  <a:cubicBezTo>
                    <a:pt x="625" y="2224"/>
                    <a:pt x="805" y="2644"/>
                    <a:pt x="949" y="2938"/>
                  </a:cubicBezTo>
                  <a:cubicBezTo>
                    <a:pt x="1090" y="3227"/>
                    <a:pt x="1193" y="3400"/>
                    <a:pt x="1210" y="3400"/>
                  </a:cubicBezTo>
                  <a:cubicBezTo>
                    <a:pt x="1210" y="3400"/>
                    <a:pt x="1210" y="3400"/>
                    <a:pt x="1211" y="3400"/>
                  </a:cubicBezTo>
                  <a:cubicBezTo>
                    <a:pt x="1224" y="3392"/>
                    <a:pt x="1150" y="3208"/>
                    <a:pt x="1023" y="2902"/>
                  </a:cubicBezTo>
                  <a:cubicBezTo>
                    <a:pt x="900" y="2601"/>
                    <a:pt x="735" y="2186"/>
                    <a:pt x="573" y="1714"/>
                  </a:cubicBezTo>
                  <a:cubicBezTo>
                    <a:pt x="406" y="1246"/>
                    <a:pt x="275" y="818"/>
                    <a:pt x="180" y="503"/>
                  </a:cubicBezTo>
                  <a:cubicBezTo>
                    <a:pt x="89" y="197"/>
                    <a:pt x="32" y="1"/>
                    <a:pt x="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397;p26">
              <a:extLst>
                <a:ext uri="{FF2B5EF4-FFF2-40B4-BE49-F238E27FC236}">
                  <a16:creationId xmlns:a16="http://schemas.microsoft.com/office/drawing/2014/main" id="{F1D0DAF9-C0F2-C968-3D03-DABECC2EE5B2}"/>
                </a:ext>
              </a:extLst>
            </p:cNvPr>
            <p:cNvSpPr/>
            <p:nvPr/>
          </p:nvSpPr>
          <p:spPr>
            <a:xfrm>
              <a:off x="-310982" y="2410787"/>
              <a:ext cx="145644" cy="67420"/>
            </a:xfrm>
            <a:custGeom>
              <a:avLst/>
              <a:gdLst/>
              <a:ahLst/>
              <a:cxnLst/>
              <a:rect l="l" t="t" r="r" b="b"/>
              <a:pathLst>
                <a:path w="3195" h="1479" extrusionOk="0">
                  <a:moveTo>
                    <a:pt x="3180" y="1"/>
                  </a:moveTo>
                  <a:cubicBezTo>
                    <a:pt x="3157" y="1"/>
                    <a:pt x="3048" y="176"/>
                    <a:pt x="2828" y="404"/>
                  </a:cubicBezTo>
                  <a:cubicBezTo>
                    <a:pt x="2600" y="640"/>
                    <a:pt x="2243" y="923"/>
                    <a:pt x="1779" y="1125"/>
                  </a:cubicBezTo>
                  <a:cubicBezTo>
                    <a:pt x="1321" y="1322"/>
                    <a:pt x="865" y="1391"/>
                    <a:pt x="538" y="1395"/>
                  </a:cubicBezTo>
                  <a:cubicBezTo>
                    <a:pt x="282" y="1395"/>
                    <a:pt x="101" y="1372"/>
                    <a:pt x="32" y="1372"/>
                  </a:cubicBezTo>
                  <a:cubicBezTo>
                    <a:pt x="12" y="1372"/>
                    <a:pt x="1" y="1373"/>
                    <a:pt x="0" y="1378"/>
                  </a:cubicBezTo>
                  <a:cubicBezTo>
                    <a:pt x="0" y="1387"/>
                    <a:pt x="197" y="1457"/>
                    <a:pt x="538" y="1474"/>
                  </a:cubicBezTo>
                  <a:cubicBezTo>
                    <a:pt x="583" y="1477"/>
                    <a:pt x="630" y="1478"/>
                    <a:pt x="679" y="1478"/>
                  </a:cubicBezTo>
                  <a:cubicBezTo>
                    <a:pt x="1001" y="1478"/>
                    <a:pt x="1414" y="1412"/>
                    <a:pt x="1827" y="1234"/>
                  </a:cubicBezTo>
                  <a:cubicBezTo>
                    <a:pt x="2303" y="1024"/>
                    <a:pt x="2670" y="719"/>
                    <a:pt x="2889" y="461"/>
                  </a:cubicBezTo>
                  <a:cubicBezTo>
                    <a:pt x="3108" y="198"/>
                    <a:pt x="3195" y="5"/>
                    <a:pt x="3182" y="1"/>
                  </a:cubicBezTo>
                  <a:cubicBezTo>
                    <a:pt x="3182" y="1"/>
                    <a:pt x="3181" y="1"/>
                    <a:pt x="31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98;p26">
              <a:extLst>
                <a:ext uri="{FF2B5EF4-FFF2-40B4-BE49-F238E27FC236}">
                  <a16:creationId xmlns:a16="http://schemas.microsoft.com/office/drawing/2014/main" id="{BCEB4F4B-2BEC-D5BC-1922-9DA2750E2DD0}"/>
                </a:ext>
              </a:extLst>
            </p:cNvPr>
            <p:cNvSpPr/>
            <p:nvPr/>
          </p:nvSpPr>
          <p:spPr>
            <a:xfrm>
              <a:off x="-326526" y="2889930"/>
              <a:ext cx="89483" cy="35830"/>
            </a:xfrm>
            <a:custGeom>
              <a:avLst/>
              <a:gdLst/>
              <a:ahLst/>
              <a:cxnLst/>
              <a:rect l="l" t="t" r="r" b="b"/>
              <a:pathLst>
                <a:path w="1963" h="786" extrusionOk="0">
                  <a:moveTo>
                    <a:pt x="206" y="1"/>
                  </a:moveTo>
                  <a:cubicBezTo>
                    <a:pt x="206" y="1"/>
                    <a:pt x="31" y="114"/>
                    <a:pt x="44" y="276"/>
                  </a:cubicBezTo>
                  <a:cubicBezTo>
                    <a:pt x="52" y="374"/>
                    <a:pt x="219" y="394"/>
                    <a:pt x="349" y="394"/>
                  </a:cubicBezTo>
                  <a:cubicBezTo>
                    <a:pt x="434" y="394"/>
                    <a:pt x="503" y="386"/>
                    <a:pt x="503" y="386"/>
                  </a:cubicBezTo>
                  <a:lnTo>
                    <a:pt x="503" y="386"/>
                  </a:lnTo>
                  <a:cubicBezTo>
                    <a:pt x="503" y="386"/>
                    <a:pt x="0" y="569"/>
                    <a:pt x="206" y="739"/>
                  </a:cubicBezTo>
                  <a:cubicBezTo>
                    <a:pt x="247" y="772"/>
                    <a:pt x="340" y="785"/>
                    <a:pt x="465" y="785"/>
                  </a:cubicBezTo>
                  <a:cubicBezTo>
                    <a:pt x="966" y="785"/>
                    <a:pt x="1963" y="569"/>
                    <a:pt x="1963" y="569"/>
                  </a:cubicBezTo>
                  <a:lnTo>
                    <a:pt x="206"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399;p26">
              <a:extLst>
                <a:ext uri="{FF2B5EF4-FFF2-40B4-BE49-F238E27FC236}">
                  <a16:creationId xmlns:a16="http://schemas.microsoft.com/office/drawing/2014/main" id="{34D1F6AA-60E4-CFCE-105B-B7C633320C4F}"/>
                </a:ext>
              </a:extLst>
            </p:cNvPr>
            <p:cNvSpPr/>
            <p:nvPr/>
          </p:nvSpPr>
          <p:spPr>
            <a:xfrm>
              <a:off x="-376761" y="2778976"/>
              <a:ext cx="149109" cy="138897"/>
            </a:xfrm>
            <a:custGeom>
              <a:avLst/>
              <a:gdLst/>
              <a:ahLst/>
              <a:cxnLst/>
              <a:rect l="l" t="t" r="r" b="b"/>
              <a:pathLst>
                <a:path w="3271" h="3047" extrusionOk="0">
                  <a:moveTo>
                    <a:pt x="971" y="0"/>
                  </a:moveTo>
                  <a:lnTo>
                    <a:pt x="1" y="1761"/>
                  </a:lnTo>
                  <a:cubicBezTo>
                    <a:pt x="1" y="1761"/>
                    <a:pt x="2346" y="3047"/>
                    <a:pt x="2941" y="3047"/>
                  </a:cubicBezTo>
                  <a:cubicBezTo>
                    <a:pt x="3002" y="3047"/>
                    <a:pt x="3045" y="3033"/>
                    <a:pt x="3065" y="3003"/>
                  </a:cubicBezTo>
                  <a:cubicBezTo>
                    <a:pt x="3270" y="2684"/>
                    <a:pt x="3204" y="1132"/>
                    <a:pt x="3178" y="1053"/>
                  </a:cubicBezTo>
                  <a:cubicBezTo>
                    <a:pt x="3147" y="980"/>
                    <a:pt x="971" y="0"/>
                    <a:pt x="971"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00;p26">
              <a:extLst>
                <a:ext uri="{FF2B5EF4-FFF2-40B4-BE49-F238E27FC236}">
                  <a16:creationId xmlns:a16="http://schemas.microsoft.com/office/drawing/2014/main" id="{D936F619-36B3-B948-6B49-4D019AE66733}"/>
                </a:ext>
              </a:extLst>
            </p:cNvPr>
            <p:cNvSpPr/>
            <p:nvPr/>
          </p:nvSpPr>
          <p:spPr>
            <a:xfrm>
              <a:off x="-377308" y="2857656"/>
              <a:ext cx="118384" cy="41893"/>
            </a:xfrm>
            <a:custGeom>
              <a:avLst/>
              <a:gdLst/>
              <a:ahLst/>
              <a:cxnLst/>
              <a:rect l="l" t="t" r="r" b="b"/>
              <a:pathLst>
                <a:path w="2597" h="919" extrusionOk="0">
                  <a:moveTo>
                    <a:pt x="2" y="0"/>
                  </a:moveTo>
                  <a:cubicBezTo>
                    <a:pt x="1" y="0"/>
                    <a:pt x="1" y="0"/>
                    <a:pt x="0" y="1"/>
                  </a:cubicBezTo>
                  <a:cubicBezTo>
                    <a:pt x="0" y="1"/>
                    <a:pt x="31" y="27"/>
                    <a:pt x="87" y="67"/>
                  </a:cubicBezTo>
                  <a:cubicBezTo>
                    <a:pt x="170" y="123"/>
                    <a:pt x="249" y="176"/>
                    <a:pt x="337" y="237"/>
                  </a:cubicBezTo>
                  <a:cubicBezTo>
                    <a:pt x="537" y="386"/>
                    <a:pt x="852" y="555"/>
                    <a:pt x="1223" y="665"/>
                  </a:cubicBezTo>
                  <a:cubicBezTo>
                    <a:pt x="1590" y="779"/>
                    <a:pt x="1941" y="835"/>
                    <a:pt x="2189" y="870"/>
                  </a:cubicBezTo>
                  <a:cubicBezTo>
                    <a:pt x="2290" y="884"/>
                    <a:pt x="2386" y="896"/>
                    <a:pt x="2482" y="910"/>
                  </a:cubicBezTo>
                  <a:cubicBezTo>
                    <a:pt x="2552" y="918"/>
                    <a:pt x="2592" y="918"/>
                    <a:pt x="2592" y="918"/>
                  </a:cubicBezTo>
                  <a:cubicBezTo>
                    <a:pt x="2596" y="914"/>
                    <a:pt x="2556" y="906"/>
                    <a:pt x="2487" y="892"/>
                  </a:cubicBezTo>
                  <a:cubicBezTo>
                    <a:pt x="2391" y="874"/>
                    <a:pt x="2294" y="858"/>
                    <a:pt x="2194" y="840"/>
                  </a:cubicBezTo>
                  <a:cubicBezTo>
                    <a:pt x="1945" y="791"/>
                    <a:pt x="1604" y="731"/>
                    <a:pt x="1237" y="622"/>
                  </a:cubicBezTo>
                  <a:cubicBezTo>
                    <a:pt x="870" y="512"/>
                    <a:pt x="559" y="350"/>
                    <a:pt x="354" y="206"/>
                  </a:cubicBezTo>
                  <a:cubicBezTo>
                    <a:pt x="267" y="154"/>
                    <a:pt x="180" y="101"/>
                    <a:pt x="101" y="53"/>
                  </a:cubicBezTo>
                  <a:cubicBezTo>
                    <a:pt x="45" y="18"/>
                    <a:pt x="11" y="0"/>
                    <a:pt x="2"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01;p26">
              <a:extLst>
                <a:ext uri="{FF2B5EF4-FFF2-40B4-BE49-F238E27FC236}">
                  <a16:creationId xmlns:a16="http://schemas.microsoft.com/office/drawing/2014/main" id="{14608E59-E8BC-0235-8CFE-CEE52D3D9E9F}"/>
                </a:ext>
              </a:extLst>
            </p:cNvPr>
            <p:cNvSpPr/>
            <p:nvPr/>
          </p:nvSpPr>
          <p:spPr>
            <a:xfrm>
              <a:off x="-305785" y="2901007"/>
              <a:ext cx="46406" cy="7522"/>
            </a:xfrm>
            <a:custGeom>
              <a:avLst/>
              <a:gdLst/>
              <a:ahLst/>
              <a:cxnLst/>
              <a:rect l="l" t="t" r="r" b="b"/>
              <a:pathLst>
                <a:path w="1018" h="165" extrusionOk="0">
                  <a:moveTo>
                    <a:pt x="1006" y="0"/>
                  </a:moveTo>
                  <a:cubicBezTo>
                    <a:pt x="963" y="0"/>
                    <a:pt x="758" y="46"/>
                    <a:pt x="507" y="86"/>
                  </a:cubicBezTo>
                  <a:cubicBezTo>
                    <a:pt x="227" y="125"/>
                    <a:pt x="0" y="143"/>
                    <a:pt x="0" y="155"/>
                  </a:cubicBezTo>
                  <a:cubicBezTo>
                    <a:pt x="0" y="161"/>
                    <a:pt x="37" y="164"/>
                    <a:pt x="99" y="164"/>
                  </a:cubicBezTo>
                  <a:cubicBezTo>
                    <a:pt x="192" y="164"/>
                    <a:pt x="344" y="155"/>
                    <a:pt x="515" y="129"/>
                  </a:cubicBezTo>
                  <a:cubicBezTo>
                    <a:pt x="795" y="90"/>
                    <a:pt x="1018" y="16"/>
                    <a:pt x="1014" y="2"/>
                  </a:cubicBezTo>
                  <a:cubicBezTo>
                    <a:pt x="1013" y="1"/>
                    <a:pt x="1010" y="0"/>
                    <a:pt x="1006"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02;p26">
              <a:extLst>
                <a:ext uri="{FF2B5EF4-FFF2-40B4-BE49-F238E27FC236}">
                  <a16:creationId xmlns:a16="http://schemas.microsoft.com/office/drawing/2014/main" id="{8682CBA0-8430-8480-7FB3-682DC9F359F9}"/>
                </a:ext>
              </a:extLst>
            </p:cNvPr>
            <p:cNvSpPr/>
            <p:nvPr/>
          </p:nvSpPr>
          <p:spPr>
            <a:xfrm>
              <a:off x="-525322" y="2223980"/>
              <a:ext cx="443086" cy="75534"/>
            </a:xfrm>
            <a:custGeom>
              <a:avLst/>
              <a:gdLst/>
              <a:ahLst/>
              <a:cxnLst/>
              <a:rect l="l" t="t" r="r" b="b"/>
              <a:pathLst>
                <a:path w="9720" h="1657" extrusionOk="0">
                  <a:moveTo>
                    <a:pt x="309" y="0"/>
                  </a:moveTo>
                  <a:cubicBezTo>
                    <a:pt x="105" y="0"/>
                    <a:pt x="5" y="92"/>
                    <a:pt x="0" y="92"/>
                  </a:cubicBezTo>
                  <a:lnTo>
                    <a:pt x="0" y="92"/>
                  </a:lnTo>
                  <a:cubicBezTo>
                    <a:pt x="0" y="92"/>
                    <a:pt x="0" y="92"/>
                    <a:pt x="0" y="92"/>
                  </a:cubicBezTo>
                  <a:lnTo>
                    <a:pt x="0" y="92"/>
                  </a:lnTo>
                  <a:cubicBezTo>
                    <a:pt x="0" y="92"/>
                    <a:pt x="0" y="92"/>
                    <a:pt x="0" y="92"/>
                  </a:cubicBezTo>
                  <a:cubicBezTo>
                    <a:pt x="0" y="92"/>
                    <a:pt x="0" y="92"/>
                    <a:pt x="0" y="92"/>
                  </a:cubicBezTo>
                  <a:lnTo>
                    <a:pt x="0" y="92"/>
                  </a:lnTo>
                  <a:cubicBezTo>
                    <a:pt x="0" y="92"/>
                    <a:pt x="1" y="93"/>
                    <a:pt x="1" y="93"/>
                  </a:cubicBezTo>
                  <a:cubicBezTo>
                    <a:pt x="13" y="93"/>
                    <a:pt x="109" y="23"/>
                    <a:pt x="284" y="23"/>
                  </a:cubicBezTo>
                  <a:cubicBezTo>
                    <a:pt x="322" y="23"/>
                    <a:pt x="365" y="27"/>
                    <a:pt x="411" y="35"/>
                  </a:cubicBezTo>
                  <a:cubicBezTo>
                    <a:pt x="547" y="61"/>
                    <a:pt x="700" y="136"/>
                    <a:pt x="857" y="254"/>
                  </a:cubicBezTo>
                  <a:cubicBezTo>
                    <a:pt x="1009" y="367"/>
                    <a:pt x="1176" y="525"/>
                    <a:pt x="1368" y="678"/>
                  </a:cubicBezTo>
                  <a:cubicBezTo>
                    <a:pt x="1556" y="839"/>
                    <a:pt x="1739" y="1041"/>
                    <a:pt x="1971" y="1224"/>
                  </a:cubicBezTo>
                  <a:cubicBezTo>
                    <a:pt x="2203" y="1403"/>
                    <a:pt x="2495" y="1547"/>
                    <a:pt x="2824" y="1608"/>
                  </a:cubicBezTo>
                  <a:cubicBezTo>
                    <a:pt x="2989" y="1641"/>
                    <a:pt x="3159" y="1657"/>
                    <a:pt x="3333" y="1657"/>
                  </a:cubicBezTo>
                  <a:cubicBezTo>
                    <a:pt x="3850" y="1657"/>
                    <a:pt x="4398" y="1521"/>
                    <a:pt x="4921" y="1311"/>
                  </a:cubicBezTo>
                  <a:cubicBezTo>
                    <a:pt x="5624" y="1031"/>
                    <a:pt x="6267" y="695"/>
                    <a:pt x="6896" y="521"/>
                  </a:cubicBezTo>
                  <a:cubicBezTo>
                    <a:pt x="7193" y="437"/>
                    <a:pt x="7484" y="385"/>
                    <a:pt x="7761" y="385"/>
                  </a:cubicBezTo>
                  <a:cubicBezTo>
                    <a:pt x="7774" y="385"/>
                    <a:pt x="7787" y="385"/>
                    <a:pt x="7800" y="385"/>
                  </a:cubicBezTo>
                  <a:cubicBezTo>
                    <a:pt x="8089" y="389"/>
                    <a:pt x="8356" y="438"/>
                    <a:pt x="8587" y="516"/>
                  </a:cubicBezTo>
                  <a:cubicBezTo>
                    <a:pt x="9055" y="674"/>
                    <a:pt x="9369" y="944"/>
                    <a:pt x="9523" y="1176"/>
                  </a:cubicBezTo>
                  <a:cubicBezTo>
                    <a:pt x="9674" y="1400"/>
                    <a:pt x="9705" y="1552"/>
                    <a:pt x="9719" y="1552"/>
                  </a:cubicBezTo>
                  <a:cubicBezTo>
                    <a:pt x="9719" y="1552"/>
                    <a:pt x="9720" y="1552"/>
                    <a:pt x="9720" y="1552"/>
                  </a:cubicBezTo>
                  <a:cubicBezTo>
                    <a:pt x="9720" y="1552"/>
                    <a:pt x="9710" y="1517"/>
                    <a:pt x="9684" y="1447"/>
                  </a:cubicBezTo>
                  <a:cubicBezTo>
                    <a:pt x="9676" y="1412"/>
                    <a:pt x="9658" y="1368"/>
                    <a:pt x="9636" y="1320"/>
                  </a:cubicBezTo>
                  <a:cubicBezTo>
                    <a:pt x="9610" y="1272"/>
                    <a:pt x="9583" y="1215"/>
                    <a:pt x="9545" y="1158"/>
                  </a:cubicBezTo>
                  <a:cubicBezTo>
                    <a:pt x="9396" y="922"/>
                    <a:pt x="9081" y="634"/>
                    <a:pt x="8605" y="468"/>
                  </a:cubicBezTo>
                  <a:cubicBezTo>
                    <a:pt x="8369" y="385"/>
                    <a:pt x="8098" y="333"/>
                    <a:pt x="7806" y="328"/>
                  </a:cubicBezTo>
                  <a:cubicBezTo>
                    <a:pt x="7785" y="327"/>
                    <a:pt x="7764" y="327"/>
                    <a:pt x="7743" y="327"/>
                  </a:cubicBezTo>
                  <a:cubicBezTo>
                    <a:pt x="7464" y="327"/>
                    <a:pt x="7171" y="378"/>
                    <a:pt x="6878" y="459"/>
                  </a:cubicBezTo>
                  <a:cubicBezTo>
                    <a:pt x="6237" y="630"/>
                    <a:pt x="5594" y="971"/>
                    <a:pt x="4895" y="1245"/>
                  </a:cubicBezTo>
                  <a:cubicBezTo>
                    <a:pt x="4373" y="1456"/>
                    <a:pt x="3834" y="1590"/>
                    <a:pt x="3328" y="1590"/>
                  </a:cubicBezTo>
                  <a:cubicBezTo>
                    <a:pt x="3160" y="1590"/>
                    <a:pt x="2995" y="1575"/>
                    <a:pt x="2836" y="1543"/>
                  </a:cubicBezTo>
                  <a:cubicBezTo>
                    <a:pt x="2517" y="1487"/>
                    <a:pt x="2233" y="1350"/>
                    <a:pt x="2006" y="1176"/>
                  </a:cubicBezTo>
                  <a:cubicBezTo>
                    <a:pt x="1779" y="1001"/>
                    <a:pt x="1595" y="800"/>
                    <a:pt x="1403" y="638"/>
                  </a:cubicBezTo>
                  <a:cubicBezTo>
                    <a:pt x="1202" y="490"/>
                    <a:pt x="1041" y="337"/>
                    <a:pt x="878" y="223"/>
                  </a:cubicBezTo>
                  <a:cubicBezTo>
                    <a:pt x="717" y="105"/>
                    <a:pt x="559" y="31"/>
                    <a:pt x="420" y="9"/>
                  </a:cubicBezTo>
                  <a:cubicBezTo>
                    <a:pt x="380" y="3"/>
                    <a:pt x="343"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03;p26">
            <a:extLst>
              <a:ext uri="{FF2B5EF4-FFF2-40B4-BE49-F238E27FC236}">
                <a16:creationId xmlns:a16="http://schemas.microsoft.com/office/drawing/2014/main" id="{27DDFA03-59E2-C13B-558B-0CB39FEB5FE3}"/>
              </a:ext>
            </a:extLst>
          </p:cNvPr>
          <p:cNvGrpSpPr/>
          <p:nvPr/>
        </p:nvGrpSpPr>
        <p:grpSpPr>
          <a:xfrm>
            <a:off x="6205959" y="3862025"/>
            <a:ext cx="1579322" cy="671293"/>
            <a:chOff x="4161633" y="3060816"/>
            <a:chExt cx="1579322" cy="671293"/>
          </a:xfrm>
        </p:grpSpPr>
        <p:sp>
          <p:nvSpPr>
            <p:cNvPr id="466" name="Google Shape;404;p26">
              <a:extLst>
                <a:ext uri="{FF2B5EF4-FFF2-40B4-BE49-F238E27FC236}">
                  <a16:creationId xmlns:a16="http://schemas.microsoft.com/office/drawing/2014/main" id="{9D7559FD-EBF8-21D9-ACB2-EA1B59E4431A}"/>
                </a:ext>
              </a:extLst>
            </p:cNvPr>
            <p:cNvSpPr/>
            <p:nvPr/>
          </p:nvSpPr>
          <p:spPr>
            <a:xfrm>
              <a:off x="4161633" y="3060816"/>
              <a:ext cx="1579322" cy="671293"/>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05;p26">
              <a:extLst>
                <a:ext uri="{FF2B5EF4-FFF2-40B4-BE49-F238E27FC236}">
                  <a16:creationId xmlns:a16="http://schemas.microsoft.com/office/drawing/2014/main" id="{478C00F2-4453-A2EC-A54A-3334A931B2FA}"/>
                </a:ext>
              </a:extLst>
            </p:cNvPr>
            <p:cNvSpPr/>
            <p:nvPr/>
          </p:nvSpPr>
          <p:spPr>
            <a:xfrm>
              <a:off x="4276884" y="3249069"/>
              <a:ext cx="173735" cy="205016"/>
            </a:xfrm>
            <a:custGeom>
              <a:avLst/>
              <a:gdLst/>
              <a:ahLst/>
              <a:cxnLst/>
              <a:rect l="l" t="t" r="r" b="b"/>
              <a:pathLst>
                <a:path w="3960" h="4673" extrusionOk="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06;p26">
              <a:extLst>
                <a:ext uri="{FF2B5EF4-FFF2-40B4-BE49-F238E27FC236}">
                  <a16:creationId xmlns:a16="http://schemas.microsoft.com/office/drawing/2014/main" id="{1C38568A-FB90-7244-0547-2F0110BC9A92}"/>
                </a:ext>
              </a:extLst>
            </p:cNvPr>
            <p:cNvSpPr/>
            <p:nvPr/>
          </p:nvSpPr>
          <p:spPr>
            <a:xfrm>
              <a:off x="4295266" y="3434077"/>
              <a:ext cx="328517" cy="168383"/>
            </a:xfrm>
            <a:custGeom>
              <a:avLst/>
              <a:gdLst/>
              <a:ahLst/>
              <a:cxnLst/>
              <a:rect l="l" t="t" r="r" b="b"/>
              <a:pathLst>
                <a:path w="7488" h="3838" extrusionOk="0">
                  <a:moveTo>
                    <a:pt x="3742" y="1"/>
                  </a:moveTo>
                  <a:lnTo>
                    <a:pt x="1" y="844"/>
                  </a:lnTo>
                  <a:cubicBezTo>
                    <a:pt x="385" y="2558"/>
                    <a:pt x="1915" y="3838"/>
                    <a:pt x="3742" y="3838"/>
                  </a:cubicBezTo>
                  <a:cubicBezTo>
                    <a:pt x="5577" y="3838"/>
                    <a:pt x="7112" y="2544"/>
                    <a:pt x="7487" y="818"/>
                  </a:cubicBezTo>
                  <a:lnTo>
                    <a:pt x="3746"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07;p26">
              <a:extLst>
                <a:ext uri="{FF2B5EF4-FFF2-40B4-BE49-F238E27FC236}">
                  <a16:creationId xmlns:a16="http://schemas.microsoft.com/office/drawing/2014/main" id="{CD7B494A-9FF5-30C2-DF20-9B5E097B0B7D}"/>
                </a:ext>
              </a:extLst>
            </p:cNvPr>
            <p:cNvSpPr/>
            <p:nvPr/>
          </p:nvSpPr>
          <p:spPr>
            <a:xfrm>
              <a:off x="4746970" y="3289739"/>
              <a:ext cx="833709" cy="37774"/>
            </a:xfrm>
            <a:custGeom>
              <a:avLst/>
              <a:gdLst/>
              <a:ahLst/>
              <a:cxnLst/>
              <a:rect l="l" t="t" r="r" b="b"/>
              <a:pathLst>
                <a:path w="19003" h="861" extrusionOk="0">
                  <a:moveTo>
                    <a:pt x="1" y="1"/>
                  </a:moveTo>
                  <a:lnTo>
                    <a:pt x="1" y="861"/>
                  </a:lnTo>
                  <a:lnTo>
                    <a:pt x="19003" y="861"/>
                  </a:lnTo>
                  <a:lnTo>
                    <a:pt x="19003"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08;p26">
              <a:extLst>
                <a:ext uri="{FF2B5EF4-FFF2-40B4-BE49-F238E27FC236}">
                  <a16:creationId xmlns:a16="http://schemas.microsoft.com/office/drawing/2014/main" id="{CBB4219A-C705-B033-61B4-39D27CE7339C}"/>
                </a:ext>
              </a:extLst>
            </p:cNvPr>
            <p:cNvSpPr/>
            <p:nvPr/>
          </p:nvSpPr>
          <p:spPr>
            <a:xfrm>
              <a:off x="4746970" y="3389240"/>
              <a:ext cx="833709" cy="37818"/>
            </a:xfrm>
            <a:custGeom>
              <a:avLst/>
              <a:gdLst/>
              <a:ahLst/>
              <a:cxnLst/>
              <a:rect l="l" t="t" r="r" b="b"/>
              <a:pathLst>
                <a:path w="19003" h="862" extrusionOk="0">
                  <a:moveTo>
                    <a:pt x="1" y="0"/>
                  </a:moveTo>
                  <a:lnTo>
                    <a:pt x="1" y="861"/>
                  </a:lnTo>
                  <a:lnTo>
                    <a:pt x="19003" y="861"/>
                  </a:lnTo>
                  <a:lnTo>
                    <a:pt x="19003"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09;p26">
              <a:extLst>
                <a:ext uri="{FF2B5EF4-FFF2-40B4-BE49-F238E27FC236}">
                  <a16:creationId xmlns:a16="http://schemas.microsoft.com/office/drawing/2014/main" id="{2BA0B729-0C06-4AE6-F527-970166D1A23F}"/>
                </a:ext>
              </a:extLst>
            </p:cNvPr>
            <p:cNvSpPr/>
            <p:nvPr/>
          </p:nvSpPr>
          <p:spPr>
            <a:xfrm>
              <a:off x="4746970" y="3499489"/>
              <a:ext cx="450658" cy="37818"/>
            </a:xfrm>
            <a:custGeom>
              <a:avLst/>
              <a:gdLst/>
              <a:ahLst/>
              <a:cxnLst/>
              <a:rect l="l" t="t" r="r" b="b"/>
              <a:pathLst>
                <a:path w="10272" h="862" extrusionOk="0">
                  <a:moveTo>
                    <a:pt x="1" y="0"/>
                  </a:moveTo>
                  <a:lnTo>
                    <a:pt x="1" y="861"/>
                  </a:lnTo>
                  <a:lnTo>
                    <a:pt x="10271" y="861"/>
                  </a:lnTo>
                  <a:lnTo>
                    <a:pt x="10271"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10;p26">
              <a:extLst>
                <a:ext uri="{FF2B5EF4-FFF2-40B4-BE49-F238E27FC236}">
                  <a16:creationId xmlns:a16="http://schemas.microsoft.com/office/drawing/2014/main" id="{47C4CCB5-C48C-80ED-D9B1-9C72BC527048}"/>
                </a:ext>
              </a:extLst>
            </p:cNvPr>
            <p:cNvSpPr/>
            <p:nvPr/>
          </p:nvSpPr>
          <p:spPr>
            <a:xfrm flipH="1">
              <a:off x="4468091" y="3249069"/>
              <a:ext cx="173735" cy="205016"/>
            </a:xfrm>
            <a:custGeom>
              <a:avLst/>
              <a:gdLst/>
              <a:ahLst/>
              <a:cxnLst/>
              <a:rect l="l" t="t" r="r" b="b"/>
              <a:pathLst>
                <a:path w="3960" h="4673" extrusionOk="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 name="Google Shape;414;p26">
            <a:extLst>
              <a:ext uri="{FF2B5EF4-FFF2-40B4-BE49-F238E27FC236}">
                <a16:creationId xmlns:a16="http://schemas.microsoft.com/office/drawing/2014/main" id="{5EA1BA20-4E6A-2467-20D7-5EFF4F819AC8}"/>
              </a:ext>
            </a:extLst>
          </p:cNvPr>
          <p:cNvSpPr/>
          <p:nvPr/>
        </p:nvSpPr>
        <p:spPr>
          <a:xfrm>
            <a:off x="6189975" y="3866150"/>
            <a:ext cx="1579326" cy="644066"/>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9ef681dcd0_0_32"/>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Autofit/>
          </a:bodyPr>
          <a:lstStyle/>
          <a:p>
            <a:pPr>
              <a:buSzPts val="990"/>
            </a:pPr>
            <a:r>
              <a:rPr lang="en-US"/>
              <a:t>Business Use Case 3: Accident Analysis</a:t>
            </a:r>
          </a:p>
        </p:txBody>
      </p:sp>
      <p:sp>
        <p:nvSpPr>
          <p:cNvPr id="125" name="Google Shape;125;g29ef681dcd0_0_32"/>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30</a:t>
            </a:fld>
            <a:endParaRPr/>
          </a:p>
        </p:txBody>
      </p:sp>
      <p:sp>
        <p:nvSpPr>
          <p:cNvPr id="126" name="Google Shape;126;g29ef681dcd0_0_32"/>
          <p:cNvSpPr txBox="1">
            <a:spLocks noGrp="1"/>
          </p:cNvSpPr>
          <p:nvPr>
            <p:ph type="body" idx="1"/>
          </p:nvPr>
        </p:nvSpPr>
        <p:spPr>
          <a:xfrm>
            <a:off x="4572000" y="57150"/>
            <a:ext cx="4398900" cy="155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endParaRPr/>
          </a:p>
        </p:txBody>
      </p:sp>
      <p:graphicFrame>
        <p:nvGraphicFramePr>
          <p:cNvPr id="3" name="Google Shape;91;p3">
            <a:extLst>
              <a:ext uri="{FF2B5EF4-FFF2-40B4-BE49-F238E27FC236}">
                <a16:creationId xmlns:a16="http://schemas.microsoft.com/office/drawing/2014/main" id="{56BE1B44-EF8B-4DB3-EE65-BBE806EAFCF7}"/>
              </a:ext>
            </a:extLst>
          </p:cNvPr>
          <p:cNvGraphicFramePr/>
          <p:nvPr>
            <p:extLst>
              <p:ext uri="{D42A27DB-BD31-4B8C-83A1-F6EECF244321}">
                <p14:modId xmlns:p14="http://schemas.microsoft.com/office/powerpoint/2010/main" val="3649368887"/>
              </p:ext>
            </p:extLst>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Introduction</a:t>
                      </a:r>
                      <a:endParaRPr sz="800" u="none" strike="noStrike" cap="none">
                        <a:solidFill>
                          <a:schemeClr val="bg2"/>
                        </a:solidFill>
                      </a:endParaRPr>
                    </a:p>
                  </a:txBody>
                  <a:tcPr marL="91450" marR="91450" marT="36000" marB="36000">
                    <a:lnR w="12700" cap="flat" cmpd="sng">
                      <a:solidFill>
                        <a:schemeClr val="dk1"/>
                      </a:solidFill>
                      <a:prstDash val="solid"/>
                      <a:round/>
                      <a:headEnd type="none" w="sm" len="sm"/>
                      <a:tailEnd type="none" w="sm" len="sm"/>
                    </a:lnR>
                    <a:no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EDA</a:t>
                      </a:r>
                      <a:endParaRPr sz="800" u="none" strike="noStrike" cap="none"/>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ETL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Data Model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Revenue Analysis</a:t>
                      </a:r>
                      <a:endParaRPr sz="800" u="none" strike="noStrike" cap="none">
                        <a:solidFill>
                          <a:schemeClr val="bg2"/>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bg1"/>
                    </a:solidFill>
                  </a:tcPr>
                </a:tc>
                <a:tc>
                  <a:txBody>
                    <a:bodyPr/>
                    <a:lstStyle/>
                    <a:p>
                      <a:pPr marL="0" lvl="0" indent="0" algn="l">
                        <a:lnSpc>
                          <a:spcPct val="100000"/>
                        </a:lnSpc>
                        <a:spcBef>
                          <a:spcPts val="0"/>
                        </a:spcBef>
                        <a:spcAft>
                          <a:spcPts val="0"/>
                        </a:spcAft>
                        <a:buNone/>
                      </a:pPr>
                      <a:r>
                        <a:rPr lang="en-US" sz="800" u="none" strike="noStrike" cap="none">
                          <a:solidFill>
                            <a:schemeClr val="bg2"/>
                          </a:solidFill>
                        </a:rPr>
                        <a:t>Delay Analysis</a:t>
                      </a:r>
                      <a:endParaRPr sz="800" u="none" strike="noStrike" cap="none">
                        <a:solidFill>
                          <a:schemeClr val="bg2"/>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bg1"/>
                    </a:solidFill>
                  </a:tcPr>
                </a:tc>
                <a:tc>
                  <a:txBody>
                    <a:bodyPr/>
                    <a:lstStyle/>
                    <a:p>
                      <a:pPr marL="0" lvl="0" indent="0" algn="l">
                        <a:lnSpc>
                          <a:spcPct val="100000"/>
                        </a:lnSpc>
                        <a:spcBef>
                          <a:spcPts val="0"/>
                        </a:spcBef>
                        <a:spcAft>
                          <a:spcPts val="0"/>
                        </a:spcAft>
                        <a:buNone/>
                      </a:pPr>
                      <a:r>
                        <a:rPr lang="en-US" sz="800" u="none" strike="noStrike" cap="none">
                          <a:solidFill>
                            <a:schemeClr val="bg1"/>
                          </a:solidFill>
                        </a:rPr>
                        <a:t>Accident Analysis</a:t>
                      </a:r>
                      <a:endParaRPr sz="800" u="none" strike="noStrike" cap="none">
                        <a:solidFill>
                          <a:schemeClr val="bg1"/>
                        </a:solidFill>
                      </a:endParaRPr>
                    </a:p>
                  </a:txBody>
                  <a:tcPr marL="91450" marR="91450" marT="36000" marB="36000">
                    <a:lnL w="12700">
                      <a:solidFill>
                        <a:schemeClr val="dk1"/>
                      </a:solidFill>
                    </a:lnL>
                    <a:lnR w="12700">
                      <a:solidFill>
                        <a:schemeClr val="dk1"/>
                      </a:solidFill>
                    </a:lnR>
                    <a:solidFill>
                      <a:schemeClr val="tx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endParaRPr sz="800" u="none" strike="noStrike" cap="none">
                        <a:solidFill>
                          <a:srgbClr val="000000"/>
                        </a:solidFill>
                      </a:endParaRP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pic>
        <p:nvPicPr>
          <p:cNvPr id="4" name="Picture 3">
            <a:extLst>
              <a:ext uri="{FF2B5EF4-FFF2-40B4-BE49-F238E27FC236}">
                <a16:creationId xmlns:a16="http://schemas.microsoft.com/office/drawing/2014/main" id="{F7FF4F93-799D-8FCC-EEB7-2D0EFEC1B811}"/>
              </a:ext>
            </a:extLst>
          </p:cNvPr>
          <p:cNvPicPr>
            <a:picLocks noChangeAspect="1"/>
          </p:cNvPicPr>
          <p:nvPr/>
        </p:nvPicPr>
        <p:blipFill>
          <a:blip r:embed="rId3"/>
          <a:stretch>
            <a:fillRect/>
          </a:stretch>
        </p:blipFill>
        <p:spPr>
          <a:xfrm>
            <a:off x="927980" y="747089"/>
            <a:ext cx="6859494" cy="3956757"/>
          </a:xfrm>
          <a:prstGeom prst="rect">
            <a:avLst/>
          </a:prstGeom>
        </p:spPr>
      </p:pic>
    </p:spTree>
    <p:extLst>
      <p:ext uri="{BB962C8B-B14F-4D97-AF65-F5344CB8AC3E}">
        <p14:creationId xmlns:p14="http://schemas.microsoft.com/office/powerpoint/2010/main" val="1823130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9ef681dcd0_0_32"/>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Autofit/>
          </a:bodyPr>
          <a:lstStyle/>
          <a:p>
            <a:pPr>
              <a:buSzPts val="990"/>
            </a:pPr>
            <a:r>
              <a:rPr lang="en-US"/>
              <a:t>Business Use Case 3: Accident Analysis Insight</a:t>
            </a:r>
          </a:p>
        </p:txBody>
      </p:sp>
      <p:sp>
        <p:nvSpPr>
          <p:cNvPr id="125" name="Google Shape;125;g29ef681dcd0_0_32"/>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p:sp>
        <p:nvSpPr>
          <p:cNvPr id="126" name="Google Shape;126;g29ef681dcd0_0_32"/>
          <p:cNvSpPr txBox="1">
            <a:spLocks noGrp="1"/>
          </p:cNvSpPr>
          <p:nvPr>
            <p:ph type="body" idx="1"/>
          </p:nvPr>
        </p:nvSpPr>
        <p:spPr>
          <a:xfrm>
            <a:off x="4572000" y="57150"/>
            <a:ext cx="4398900" cy="155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endParaRPr/>
          </a:p>
        </p:txBody>
      </p:sp>
      <p:graphicFrame>
        <p:nvGraphicFramePr>
          <p:cNvPr id="3" name="Google Shape;91;p3">
            <a:extLst>
              <a:ext uri="{FF2B5EF4-FFF2-40B4-BE49-F238E27FC236}">
                <a16:creationId xmlns:a16="http://schemas.microsoft.com/office/drawing/2014/main" id="{56BE1B44-EF8B-4DB3-EE65-BBE806EAFCF7}"/>
              </a:ext>
            </a:extLst>
          </p:cNvPr>
          <p:cNvGraphicFramePr/>
          <p:nvPr>
            <p:extLst>
              <p:ext uri="{D42A27DB-BD31-4B8C-83A1-F6EECF244321}">
                <p14:modId xmlns:p14="http://schemas.microsoft.com/office/powerpoint/2010/main" val="1747160412"/>
              </p:ext>
            </p:extLst>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Introduction</a:t>
                      </a:r>
                      <a:endParaRPr sz="800" u="none" strike="noStrike" cap="none">
                        <a:solidFill>
                          <a:schemeClr val="bg2"/>
                        </a:solidFill>
                      </a:endParaRPr>
                    </a:p>
                  </a:txBody>
                  <a:tcPr marL="91450" marR="91450" marT="36000" marB="36000">
                    <a:lnR w="12700" cap="flat" cmpd="sng">
                      <a:solidFill>
                        <a:schemeClr val="dk1"/>
                      </a:solidFill>
                      <a:prstDash val="solid"/>
                      <a:round/>
                      <a:headEnd type="none" w="sm" len="sm"/>
                      <a:tailEnd type="none" w="sm" len="sm"/>
                    </a:lnR>
                    <a:no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EDA</a:t>
                      </a:r>
                      <a:endParaRPr sz="800" u="none" strike="noStrike" cap="none"/>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ETL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Data Model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Revenue Analysis</a:t>
                      </a:r>
                      <a:endParaRPr sz="800" u="none" strike="noStrike" cap="none">
                        <a:solidFill>
                          <a:schemeClr val="bg2"/>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bg1"/>
                    </a:solidFill>
                  </a:tcPr>
                </a:tc>
                <a:tc>
                  <a:txBody>
                    <a:bodyPr/>
                    <a:lstStyle/>
                    <a:p>
                      <a:pPr marL="0" lvl="0" indent="0" algn="l">
                        <a:lnSpc>
                          <a:spcPct val="100000"/>
                        </a:lnSpc>
                        <a:spcBef>
                          <a:spcPts val="0"/>
                        </a:spcBef>
                        <a:spcAft>
                          <a:spcPts val="0"/>
                        </a:spcAft>
                        <a:buNone/>
                      </a:pPr>
                      <a:r>
                        <a:rPr lang="en-US" sz="800" u="none" strike="noStrike" cap="none">
                          <a:solidFill>
                            <a:schemeClr val="bg2"/>
                          </a:solidFill>
                        </a:rPr>
                        <a:t>Delay Analysis</a:t>
                      </a:r>
                      <a:endParaRPr sz="800" u="none" strike="noStrike" cap="none">
                        <a:solidFill>
                          <a:schemeClr val="bg2"/>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bg1"/>
                    </a:solidFill>
                  </a:tcPr>
                </a:tc>
                <a:tc>
                  <a:txBody>
                    <a:bodyPr/>
                    <a:lstStyle/>
                    <a:p>
                      <a:pPr marL="0" lvl="0" indent="0" algn="l">
                        <a:lnSpc>
                          <a:spcPct val="100000"/>
                        </a:lnSpc>
                        <a:spcBef>
                          <a:spcPts val="0"/>
                        </a:spcBef>
                        <a:spcAft>
                          <a:spcPts val="0"/>
                        </a:spcAft>
                        <a:buNone/>
                      </a:pPr>
                      <a:r>
                        <a:rPr lang="en-US" sz="800" u="none" strike="noStrike" cap="none">
                          <a:solidFill>
                            <a:schemeClr val="bg1"/>
                          </a:solidFill>
                        </a:rPr>
                        <a:t>Accident Analysis</a:t>
                      </a:r>
                      <a:endParaRPr sz="800" u="none" strike="noStrike" cap="none">
                        <a:solidFill>
                          <a:schemeClr val="bg1"/>
                        </a:solidFill>
                      </a:endParaRPr>
                    </a:p>
                  </a:txBody>
                  <a:tcPr marL="91450" marR="91450" marT="36000" marB="36000">
                    <a:lnL w="12700">
                      <a:solidFill>
                        <a:schemeClr val="dk1"/>
                      </a:solidFill>
                    </a:lnL>
                    <a:lnR w="12700">
                      <a:solidFill>
                        <a:schemeClr val="dk1"/>
                      </a:solidFill>
                    </a:lnR>
                    <a:solidFill>
                      <a:schemeClr val="tx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endParaRPr sz="800" u="none" strike="noStrike" cap="none">
                        <a:solidFill>
                          <a:srgbClr val="000000"/>
                        </a:solidFill>
                      </a:endParaRP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pic>
        <p:nvPicPr>
          <p:cNvPr id="4" name="Picture 3">
            <a:extLst>
              <a:ext uri="{FF2B5EF4-FFF2-40B4-BE49-F238E27FC236}">
                <a16:creationId xmlns:a16="http://schemas.microsoft.com/office/drawing/2014/main" id="{2135001B-D1D6-5D08-A714-E3CC560D2B39}"/>
              </a:ext>
            </a:extLst>
          </p:cNvPr>
          <p:cNvPicPr>
            <a:picLocks noChangeAspect="1"/>
          </p:cNvPicPr>
          <p:nvPr/>
        </p:nvPicPr>
        <p:blipFill>
          <a:blip r:embed="rId3"/>
          <a:stretch>
            <a:fillRect/>
          </a:stretch>
        </p:blipFill>
        <p:spPr>
          <a:xfrm>
            <a:off x="5993842" y="887364"/>
            <a:ext cx="2938150" cy="992512"/>
          </a:xfrm>
          <a:prstGeom prst="rect">
            <a:avLst/>
          </a:prstGeom>
        </p:spPr>
      </p:pic>
      <p:sp>
        <p:nvSpPr>
          <p:cNvPr id="10" name="TextBox 9">
            <a:extLst>
              <a:ext uri="{FF2B5EF4-FFF2-40B4-BE49-F238E27FC236}">
                <a16:creationId xmlns:a16="http://schemas.microsoft.com/office/drawing/2014/main" id="{5892CED6-ECB6-F4DF-8C69-D06F496B03B2}"/>
              </a:ext>
            </a:extLst>
          </p:cNvPr>
          <p:cNvSpPr txBox="1"/>
          <p:nvPr/>
        </p:nvSpPr>
        <p:spPr>
          <a:xfrm>
            <a:off x="453169" y="973996"/>
            <a:ext cx="2938150" cy="1046440"/>
          </a:xfrm>
          <a:prstGeom prst="rect">
            <a:avLst/>
          </a:prstGeom>
          <a:noFill/>
        </p:spPr>
        <p:txBody>
          <a:bodyPr wrap="square" rtlCol="0">
            <a:spAutoFit/>
          </a:bodyPr>
          <a:lstStyle/>
          <a:p>
            <a:r>
              <a:rPr lang="en-US" b="1"/>
              <a:t>Insight :</a:t>
            </a:r>
          </a:p>
          <a:p>
            <a:r>
              <a:rPr lang="en-US" sz="1200"/>
              <a:t>Most Aviation incidents happen during the </a:t>
            </a:r>
            <a:r>
              <a:rPr lang="en-US" sz="1200" b="1"/>
              <a:t>Landing</a:t>
            </a:r>
            <a:r>
              <a:rPr lang="en-US" sz="1200"/>
              <a:t> phase and Plane with </a:t>
            </a:r>
            <a:r>
              <a:rPr lang="en-US" sz="1200" b="1"/>
              <a:t>smaller capacities </a:t>
            </a:r>
            <a:r>
              <a:rPr lang="en-US" sz="1200"/>
              <a:t>tend to have a</a:t>
            </a:r>
            <a:r>
              <a:rPr lang="en-US" sz="1200" b="1"/>
              <a:t> higher incident rate</a:t>
            </a:r>
          </a:p>
        </p:txBody>
      </p:sp>
      <p:pic>
        <p:nvPicPr>
          <p:cNvPr id="16" name="Picture 15">
            <a:extLst>
              <a:ext uri="{FF2B5EF4-FFF2-40B4-BE49-F238E27FC236}">
                <a16:creationId xmlns:a16="http://schemas.microsoft.com/office/drawing/2014/main" id="{1365D63D-0E53-2A4E-5AA1-9017DE6337CF}"/>
              </a:ext>
            </a:extLst>
          </p:cNvPr>
          <p:cNvPicPr>
            <a:picLocks noChangeAspect="1"/>
          </p:cNvPicPr>
          <p:nvPr/>
        </p:nvPicPr>
        <p:blipFill>
          <a:blip r:embed="rId4"/>
          <a:stretch>
            <a:fillRect/>
          </a:stretch>
        </p:blipFill>
        <p:spPr>
          <a:xfrm>
            <a:off x="6079776" y="2151483"/>
            <a:ext cx="2393496" cy="2447915"/>
          </a:xfrm>
          <a:prstGeom prst="rect">
            <a:avLst/>
          </a:prstGeom>
        </p:spPr>
      </p:pic>
      <p:cxnSp>
        <p:nvCxnSpPr>
          <p:cNvPr id="25" name="Connector: Elbow 24">
            <a:extLst>
              <a:ext uri="{FF2B5EF4-FFF2-40B4-BE49-F238E27FC236}">
                <a16:creationId xmlns:a16="http://schemas.microsoft.com/office/drawing/2014/main" id="{E0E2C148-9D08-4D8D-A56E-A35ADA942ACB}"/>
              </a:ext>
            </a:extLst>
          </p:cNvPr>
          <p:cNvCxnSpPr>
            <a:cxnSpLocks/>
          </p:cNvCxnSpPr>
          <p:nvPr/>
        </p:nvCxnSpPr>
        <p:spPr>
          <a:xfrm>
            <a:off x="2009670" y="1879876"/>
            <a:ext cx="3938954" cy="6171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5E1B6DE2-2A70-012B-AD0B-24397E0989AF}"/>
              </a:ext>
            </a:extLst>
          </p:cNvPr>
          <p:cNvSpPr/>
          <p:nvPr/>
        </p:nvSpPr>
        <p:spPr>
          <a:xfrm>
            <a:off x="6209881" y="2459734"/>
            <a:ext cx="1356527" cy="2139664"/>
          </a:xfrm>
          <a:prstGeom prst="roundRect">
            <a:avLst/>
          </a:prstGeom>
          <a:noFill/>
          <a:ln>
            <a:solidFill>
              <a:schemeClr val="tx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069D71E-0BC3-5679-15E4-BB8CF788522E}"/>
              </a:ext>
            </a:extLst>
          </p:cNvPr>
          <p:cNvSpPr txBox="1"/>
          <p:nvPr/>
        </p:nvSpPr>
        <p:spPr>
          <a:xfrm>
            <a:off x="407591" y="2392335"/>
            <a:ext cx="5114610" cy="1815882"/>
          </a:xfrm>
          <a:prstGeom prst="rect">
            <a:avLst/>
          </a:prstGeom>
          <a:noFill/>
        </p:spPr>
        <p:txBody>
          <a:bodyPr wrap="square" lIns="91440" tIns="45720" rIns="91440" bIns="45720" rtlCol="0" anchor="t">
            <a:spAutoFit/>
          </a:bodyPr>
          <a:lstStyle/>
          <a:p>
            <a:r>
              <a:rPr lang="en-US" b="1"/>
              <a:t>Recommendation For Consumer:</a:t>
            </a:r>
          </a:p>
          <a:p>
            <a:pPr lvl="2"/>
            <a:r>
              <a:rPr lang="en-US" sz="1200" b="1"/>
              <a:t>Smaller planes </a:t>
            </a:r>
            <a:r>
              <a:rPr lang="en-US" sz="1200"/>
              <a:t>have a </a:t>
            </a:r>
            <a:r>
              <a:rPr lang="en-US" sz="1200" b="1"/>
              <a:t>higher incident rate</a:t>
            </a:r>
            <a:r>
              <a:rPr lang="en-US" sz="1200"/>
              <a:t>, especially during the </a:t>
            </a:r>
            <a:r>
              <a:rPr lang="en-US" sz="1200" b="1"/>
              <a:t>landing phase</a:t>
            </a:r>
            <a:r>
              <a:rPr lang="en-US" sz="1200"/>
              <a:t>. Check aviation safety</a:t>
            </a:r>
          </a:p>
          <a:p>
            <a:pPr lvl="2"/>
            <a:r>
              <a:rPr lang="en-US" sz="1200"/>
              <a:t>records and try to </a:t>
            </a:r>
            <a:r>
              <a:rPr lang="en-US" sz="1200" b="1"/>
              <a:t>choose larger planes </a:t>
            </a:r>
            <a:r>
              <a:rPr lang="en-US" sz="1200"/>
              <a:t>if possible</a:t>
            </a:r>
          </a:p>
          <a:p>
            <a:pPr lvl="2"/>
            <a:endParaRPr lang="en-US" sz="1200" b="1"/>
          </a:p>
          <a:p>
            <a:pPr lvl="2"/>
            <a:r>
              <a:rPr lang="en-US" b="1"/>
              <a:t>Recommendation For Aviation Corporations:</a:t>
            </a:r>
          </a:p>
          <a:p>
            <a:pPr lvl="2"/>
            <a:r>
              <a:rPr lang="en-US" sz="1200"/>
              <a:t>Focus on </a:t>
            </a:r>
            <a:r>
              <a:rPr lang="en-US" sz="1200" b="1"/>
              <a:t>training programs </a:t>
            </a:r>
            <a:r>
              <a:rPr lang="en-US" sz="1200"/>
              <a:t>for pilots, especially emphasizing </a:t>
            </a:r>
          </a:p>
          <a:p>
            <a:pPr lvl="2"/>
            <a:r>
              <a:rPr lang="en-US" sz="1200"/>
              <a:t>the l</a:t>
            </a:r>
            <a:r>
              <a:rPr lang="en-US" sz="1200" b="1"/>
              <a:t>anding phase</a:t>
            </a:r>
            <a:r>
              <a:rPr lang="en-US" sz="1200"/>
              <a:t>, continue monitor the accident record and </a:t>
            </a:r>
            <a:endParaRPr lang="en-US"/>
          </a:p>
          <a:p>
            <a:pPr lvl="2"/>
            <a:r>
              <a:rPr lang="en-US" sz="1200"/>
              <a:t>implement thorough </a:t>
            </a:r>
            <a:r>
              <a:rPr lang="en-US" sz="1200" b="1"/>
              <a:t>maintenance schedule</a:t>
            </a:r>
            <a:endParaRPr lang="en-US" sz="1200"/>
          </a:p>
        </p:txBody>
      </p:sp>
      <p:sp>
        <p:nvSpPr>
          <p:cNvPr id="37" name="Rectangle: Rounded Corners 36">
            <a:extLst>
              <a:ext uri="{FF2B5EF4-FFF2-40B4-BE49-F238E27FC236}">
                <a16:creationId xmlns:a16="http://schemas.microsoft.com/office/drawing/2014/main" id="{926121A6-1550-0471-2530-D6B5BE5A99FD}"/>
              </a:ext>
            </a:extLst>
          </p:cNvPr>
          <p:cNvSpPr/>
          <p:nvPr/>
        </p:nvSpPr>
        <p:spPr>
          <a:xfrm>
            <a:off x="5948624" y="1512277"/>
            <a:ext cx="1210827" cy="135653"/>
          </a:xfrm>
          <a:prstGeom prst="roundRect">
            <a:avLst/>
          </a:prstGeom>
          <a:noFill/>
          <a:ln>
            <a:solidFill>
              <a:schemeClr val="tx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1288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29f8fe84095_0_36"/>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p>
            <a:pPr>
              <a:buSzPct val="86419"/>
            </a:pPr>
            <a:r>
              <a:rPr lang="en-US"/>
              <a:t>Conclusion</a:t>
            </a:r>
          </a:p>
        </p:txBody>
      </p:sp>
      <p:sp>
        <p:nvSpPr>
          <p:cNvPr id="166" name="Google Shape;166;g29f8fe84095_0_36"/>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32</a:t>
            </a:fld>
            <a:endParaRPr/>
          </a:p>
        </p:txBody>
      </p:sp>
      <p:sp>
        <p:nvSpPr>
          <p:cNvPr id="167" name="Google Shape;167;g29f8fe84095_0_36"/>
          <p:cNvSpPr txBox="1">
            <a:spLocks noGrp="1"/>
          </p:cNvSpPr>
          <p:nvPr>
            <p:ph type="body" idx="1"/>
          </p:nvPr>
        </p:nvSpPr>
        <p:spPr>
          <a:xfrm>
            <a:off x="4572000" y="57150"/>
            <a:ext cx="4398900" cy="155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endParaRPr/>
          </a:p>
        </p:txBody>
      </p:sp>
      <p:sp>
        <p:nvSpPr>
          <p:cNvPr id="168" name="Google Shape;168;g29f8fe84095_0_36"/>
          <p:cNvSpPr/>
          <p:nvPr/>
        </p:nvSpPr>
        <p:spPr>
          <a:xfrm>
            <a:off x="100137" y="710460"/>
            <a:ext cx="4609647" cy="1914210"/>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b="1">
                <a:solidFill>
                  <a:schemeClr val="accent1"/>
                </a:solidFill>
              </a:rPr>
              <a:t>Revenue &amp; Booking Trends</a:t>
            </a:r>
            <a:endParaRPr lang="en-US" sz="1200" b="1">
              <a:solidFill>
                <a:schemeClr val="tx1"/>
              </a:solidFill>
            </a:endParaRPr>
          </a:p>
          <a:p>
            <a:pPr marL="171450" indent="-171450" algn="ctr">
              <a:buChar char="•"/>
            </a:pPr>
            <a:r>
              <a:rPr lang="en-US" sz="1200">
                <a:solidFill>
                  <a:schemeClr val="tx1"/>
                </a:solidFill>
              </a:rPr>
              <a:t>Significant revenue contributions from specific routes: Moscow to Novosibirsk</a:t>
            </a:r>
          </a:p>
          <a:p>
            <a:pPr marL="171450" indent="-171450" algn="ctr">
              <a:buChar char="•"/>
            </a:pPr>
            <a:r>
              <a:rPr lang="en-US" sz="1200">
                <a:solidFill>
                  <a:schemeClr val="tx1"/>
                </a:solidFill>
              </a:rPr>
              <a:t>Larger aircraft models correlate with higher revenue: (Airbus A319, Boeing 767, Boeing 777)</a:t>
            </a:r>
          </a:p>
        </p:txBody>
      </p:sp>
      <p:sp>
        <p:nvSpPr>
          <p:cNvPr id="169" name="Google Shape;169;g29f8fe84095_0_36"/>
          <p:cNvSpPr/>
          <p:nvPr/>
        </p:nvSpPr>
        <p:spPr>
          <a:xfrm>
            <a:off x="4946500" y="499442"/>
            <a:ext cx="4159077" cy="2125062"/>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b="1">
                <a:solidFill>
                  <a:schemeClr val="tx1"/>
                </a:solidFill>
              </a:rPr>
              <a:t>Operational Efficiency &amp; Delays</a:t>
            </a:r>
            <a:endParaRPr lang="en-US">
              <a:solidFill>
                <a:schemeClr val="tx1"/>
              </a:solidFill>
            </a:endParaRPr>
          </a:p>
          <a:p>
            <a:pPr marL="285750" indent="-285750">
              <a:buChar char="•"/>
            </a:pPr>
            <a:r>
              <a:rPr lang="en-US" sz="1200">
                <a:solidFill>
                  <a:schemeClr val="tx1"/>
                </a:solidFill>
              </a:rPr>
              <a:t>Higher delay/cancellation rates at DME and SVO airports.</a:t>
            </a:r>
            <a:endParaRPr lang="en-US">
              <a:solidFill>
                <a:schemeClr val="tx1"/>
              </a:solidFill>
            </a:endParaRPr>
          </a:p>
          <a:p>
            <a:pPr marL="285750" indent="-285750">
              <a:buChar char="•"/>
            </a:pPr>
            <a:r>
              <a:rPr lang="en-US" sz="1200">
                <a:solidFill>
                  <a:schemeClr val="tx1"/>
                </a:solidFill>
              </a:rPr>
              <a:t>Insights support strategic decisions to enhance efficiency and reduce operational costs.</a:t>
            </a:r>
            <a:endParaRPr lang="en-US">
              <a:solidFill>
                <a:schemeClr val="tx1"/>
              </a:solidFill>
            </a:endParaRPr>
          </a:p>
          <a:p>
            <a:pPr marL="0" marR="0" lvl="0" indent="0" algn="ctr">
              <a:lnSpc>
                <a:spcPct val="100000"/>
              </a:lnSpc>
              <a:spcBef>
                <a:spcPts val="0"/>
              </a:spcBef>
              <a:spcAft>
                <a:spcPts val="0"/>
              </a:spcAft>
              <a:buSzPts val="1300"/>
              <a:buFont typeface="Arial"/>
              <a:buNone/>
            </a:pPr>
            <a:endParaRPr lang="en-US" sz="1300" b="0" i="0" u="none" strike="noStrike" cap="none">
              <a:solidFill>
                <a:schemeClr val="accent1"/>
              </a:solidFill>
              <a:latin typeface="Arial"/>
              <a:ea typeface="Arial"/>
              <a:cs typeface="Arial"/>
            </a:endParaRPr>
          </a:p>
        </p:txBody>
      </p:sp>
      <p:sp>
        <p:nvSpPr>
          <p:cNvPr id="172" name="Google Shape;172;g29f8fe84095_0_36"/>
          <p:cNvSpPr/>
          <p:nvPr/>
        </p:nvSpPr>
        <p:spPr>
          <a:xfrm>
            <a:off x="1723881" y="2518996"/>
            <a:ext cx="5094553" cy="2125062"/>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lang="en-US" sz="800" b="1">
              <a:solidFill>
                <a:schemeClr val="accent1"/>
              </a:solidFill>
            </a:endParaRPr>
          </a:p>
          <a:p>
            <a:pPr algn="ctr"/>
            <a:r>
              <a:rPr lang="en-US" sz="1200" b="1">
                <a:solidFill>
                  <a:schemeClr val="accent1"/>
                </a:solidFill>
              </a:rPr>
              <a:t>Safety Analysis and Mitigation</a:t>
            </a:r>
          </a:p>
          <a:p>
            <a:pPr marL="171450" indent="-171450">
              <a:buChar char="•"/>
            </a:pPr>
            <a:r>
              <a:rPr lang="en-US" sz="1200" i="0" u="none" strike="noStrike" cap="none">
                <a:solidFill>
                  <a:schemeClr val="accent1"/>
                </a:solidFill>
                <a:latin typeface="Arial"/>
                <a:ea typeface="Arial"/>
                <a:cs typeface="Arial"/>
                <a:sym typeface="Arial"/>
              </a:rPr>
              <a:t>Smaller planes have higher incident rate</a:t>
            </a:r>
            <a:endParaRPr lang="en-US">
              <a:solidFill>
                <a:schemeClr val="accent1"/>
              </a:solidFill>
            </a:endParaRPr>
          </a:p>
          <a:p>
            <a:pPr marL="171450" indent="-171450">
              <a:buChar char="•"/>
            </a:pPr>
            <a:r>
              <a:rPr lang="en-US" sz="1200">
                <a:solidFill>
                  <a:schemeClr val="tx1"/>
                </a:solidFill>
              </a:rPr>
              <a:t>Most incidents occur during landing, particularly with smaller aircraft.</a:t>
            </a:r>
          </a:p>
          <a:p>
            <a:pPr marL="171450" indent="-171450">
              <a:buChar char="•"/>
            </a:pPr>
            <a:r>
              <a:rPr lang="en-US" sz="1200">
                <a:solidFill>
                  <a:schemeClr val="tx1"/>
                </a:solidFill>
              </a:rPr>
              <a:t>Recommendations: Consumers to prefer larger aircraft; Airlines to focus on pilot </a:t>
            </a:r>
            <a:r>
              <a:rPr lang="en-US" sz="1200" b="1">
                <a:solidFill>
                  <a:schemeClr val="tx1"/>
                </a:solidFill>
              </a:rPr>
              <a:t>landing training </a:t>
            </a:r>
            <a:r>
              <a:rPr lang="en-US" sz="1200">
                <a:solidFill>
                  <a:schemeClr val="tx1"/>
                </a:solidFill>
              </a:rPr>
              <a:t>and rigorous safety protocols.</a:t>
            </a:r>
            <a:endParaRPr lang="en-US">
              <a:solidFill>
                <a:schemeClr val="tx1"/>
              </a:solidFill>
            </a:endParaRPr>
          </a:p>
          <a:p>
            <a:pPr algn="ctr">
              <a:buSzPts val="1700"/>
            </a:pPr>
            <a:endParaRPr lang="en-US" sz="1000" b="1">
              <a:solidFill>
                <a:schemeClr val="accent1"/>
              </a:solidFill>
            </a:endParaRPr>
          </a:p>
        </p:txBody>
      </p:sp>
      <p:graphicFrame>
        <p:nvGraphicFramePr>
          <p:cNvPr id="3" name="Google Shape;91;p3">
            <a:extLst>
              <a:ext uri="{FF2B5EF4-FFF2-40B4-BE49-F238E27FC236}">
                <a16:creationId xmlns:a16="http://schemas.microsoft.com/office/drawing/2014/main" id="{9F58344E-B670-1630-5334-813890678CA6}"/>
              </a:ext>
            </a:extLst>
          </p:cNvPr>
          <p:cNvGraphicFramePr/>
          <p:nvPr>
            <p:extLst>
              <p:ext uri="{D42A27DB-BD31-4B8C-83A1-F6EECF244321}">
                <p14:modId xmlns:p14="http://schemas.microsoft.com/office/powerpoint/2010/main" val="3797687532"/>
              </p:ext>
            </p:extLst>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Introduction</a:t>
                      </a:r>
                      <a:endParaRPr sz="800" u="none" strike="noStrike" cap="none">
                        <a:solidFill>
                          <a:schemeClr val="bg2"/>
                        </a:solidFill>
                      </a:endParaRPr>
                    </a:p>
                  </a:txBody>
                  <a:tcPr marL="91450" marR="91450" marT="36000" marB="36000">
                    <a:lnR w="12700" cap="flat" cmpd="sng">
                      <a:solidFill>
                        <a:schemeClr val="dk1"/>
                      </a:solidFill>
                      <a:prstDash val="solid"/>
                      <a:round/>
                      <a:headEnd type="none" w="sm" len="sm"/>
                      <a:tailEnd type="none" w="sm" len="sm"/>
                    </a:lnR>
                    <a:no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EDA</a:t>
                      </a:r>
                      <a:endParaRPr sz="800" u="none" strike="noStrike" cap="none"/>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ETL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Data Model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Revenue Analysis</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Delay Analysis</a:t>
                      </a:r>
                      <a:endParaRPr sz="800" u="none" strike="noStrike" cap="none">
                        <a:solidFill>
                          <a:srgbClr val="000000"/>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chemeClr val="bg1"/>
                          </a:solidFill>
                        </a:rPr>
                        <a:t>Conclusion</a:t>
                      </a:r>
                      <a:endParaRPr sz="800" u="none" strike="noStrike" cap="none">
                        <a:solidFill>
                          <a:schemeClr val="bg1"/>
                        </a:solidFill>
                      </a:endParaRPr>
                    </a:p>
                  </a:txBody>
                  <a:tcPr marL="91450" marR="91450" marT="36000" marB="36000">
                    <a:lnL w="12700">
                      <a:solidFill>
                        <a:schemeClr val="dk1"/>
                      </a:solidFill>
                    </a:lnL>
                    <a:solidFill>
                      <a:schemeClr val="tx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4"/>
          <p:cNvSpPr txBox="1">
            <a:spLocks noGrp="1"/>
          </p:cNvSpPr>
          <p:nvPr>
            <p:ph type="title"/>
          </p:nvPr>
        </p:nvSpPr>
        <p:spPr>
          <a:xfrm>
            <a:off x="101600" y="280025"/>
            <a:ext cx="8869680" cy="5486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US" b="1"/>
              <a:t>Business Case Overview</a:t>
            </a:r>
            <a:endParaRPr/>
          </a:p>
        </p:txBody>
      </p:sp>
      <p:sp>
        <p:nvSpPr>
          <p:cNvPr id="98" name="Google Shape;98;p4"/>
          <p:cNvSpPr txBox="1">
            <a:spLocks noGrp="1"/>
          </p:cNvSpPr>
          <p:nvPr>
            <p:ph type="body" idx="1"/>
          </p:nvPr>
        </p:nvSpPr>
        <p:spPr>
          <a:xfrm>
            <a:off x="4572000" y="57150"/>
            <a:ext cx="4398964" cy="15557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a:t>Business Problem</a:t>
            </a:r>
            <a:endParaRPr/>
          </a:p>
        </p:txBody>
      </p:sp>
      <p:sp>
        <p:nvSpPr>
          <p:cNvPr id="100" name="Google Shape;100;p4"/>
          <p:cNvSpPr txBox="1">
            <a:spLocks noGrp="1"/>
          </p:cNvSpPr>
          <p:nvPr>
            <p:ph type="ftr" idx="11"/>
          </p:nvPr>
        </p:nvSpPr>
        <p:spPr>
          <a:xfrm>
            <a:off x="2743200" y="4767263"/>
            <a:ext cx="5638800" cy="2746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101" name="Google Shape;101;p4"/>
          <p:cNvSpPr txBox="1">
            <a:spLocks noGrp="1"/>
          </p:cNvSpPr>
          <p:nvPr>
            <p:ph type="sldNum" idx="12"/>
          </p:nvPr>
        </p:nvSpPr>
        <p:spPr>
          <a:xfrm>
            <a:off x="8458200" y="4767263"/>
            <a:ext cx="51308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
        <p:nvSpPr>
          <p:cNvPr id="103" name="Google Shape;103;p4"/>
          <p:cNvSpPr/>
          <p:nvPr/>
        </p:nvSpPr>
        <p:spPr>
          <a:xfrm>
            <a:off x="1042727" y="984251"/>
            <a:ext cx="7562320" cy="1054099"/>
          </a:xfrm>
          <a:prstGeom prst="roundRect">
            <a:avLst>
              <a:gd name="adj" fmla="val 16667"/>
            </a:avLst>
          </a:prstGeom>
          <a:solidFill>
            <a:schemeClr val="tx2"/>
          </a:solidFill>
          <a:ln w="9525" cap="flat" cmpd="sng">
            <a:solidFill>
              <a:srgbClr val="360000"/>
            </a:solidFill>
            <a:prstDash val="solid"/>
            <a:round/>
            <a:headEnd type="none" w="sm" len="sm"/>
            <a:tailEnd type="none" w="sm" len="sm"/>
          </a:ln>
        </p:spPr>
        <p:txBody>
          <a:bodyPr spcFirstLastPara="1" wrap="square" lIns="91425" tIns="45700" rIns="91425" bIns="45700" anchor="ctr" anchorCtr="0">
            <a:noAutofit/>
          </a:bodyPr>
          <a:lstStyle/>
          <a:p>
            <a:pPr marL="146050">
              <a:buSzPts val="1400"/>
            </a:pPr>
            <a:r>
              <a:rPr lang="en-US" b="1">
                <a:solidFill>
                  <a:schemeClr val="tx1"/>
                </a:solidFill>
              </a:rPr>
              <a:t>Revenue Analysis: </a:t>
            </a:r>
            <a:r>
              <a:rPr lang="en-US">
                <a:solidFill>
                  <a:schemeClr val="tx1"/>
                </a:solidFill>
              </a:rPr>
              <a:t>The focus is on investigating passenger booking patterns, and understanding the revenue trends for different aircraft models, routes, and fare types. Insights derived can </a:t>
            </a:r>
            <a:r>
              <a:rPr lang="en-US" altLang="zh-CN">
                <a:solidFill>
                  <a:schemeClr val="tx1"/>
                </a:solidFill>
              </a:rPr>
              <a:t>optimize decision-making processes for flight routes.</a:t>
            </a:r>
            <a:endParaRPr lang="en-US">
              <a:solidFill>
                <a:schemeClr val="tx1"/>
              </a:solidFill>
            </a:endParaRPr>
          </a:p>
        </p:txBody>
      </p:sp>
      <p:graphicFrame>
        <p:nvGraphicFramePr>
          <p:cNvPr id="3" name="Google Shape;91;p3">
            <a:extLst>
              <a:ext uri="{FF2B5EF4-FFF2-40B4-BE49-F238E27FC236}">
                <a16:creationId xmlns:a16="http://schemas.microsoft.com/office/drawing/2014/main" id="{EC889732-4CE2-D1FF-2424-ABFC72F73F90}"/>
              </a:ext>
            </a:extLst>
          </p:cNvPr>
          <p:cNvGraphicFramePr/>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t>Introduction</a:t>
                      </a:r>
                      <a:endParaRPr sz="800" u="none" strike="noStrike" cap="none"/>
                    </a:p>
                  </a:txBody>
                  <a:tcPr marL="91450" marR="91450" marT="36000" marB="36000">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EDA</a:t>
                      </a:r>
                      <a:endParaRPr sz="800" u="none" strike="noStrike" cap="none"/>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ETL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Data Model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Revenue Analysis</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Delay Analysis</a:t>
                      </a:r>
                      <a:endParaRPr sz="800" u="none" strike="noStrike" cap="none">
                        <a:solidFill>
                          <a:srgbClr val="000000"/>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sp>
        <p:nvSpPr>
          <p:cNvPr id="5" name="Google Shape;103;p4">
            <a:extLst>
              <a:ext uri="{FF2B5EF4-FFF2-40B4-BE49-F238E27FC236}">
                <a16:creationId xmlns:a16="http://schemas.microsoft.com/office/drawing/2014/main" id="{52CC17CE-A097-A403-483D-B2F2B87F0586}"/>
              </a:ext>
            </a:extLst>
          </p:cNvPr>
          <p:cNvSpPr/>
          <p:nvPr/>
        </p:nvSpPr>
        <p:spPr>
          <a:xfrm>
            <a:off x="1042727" y="2184779"/>
            <a:ext cx="7562320" cy="1054099"/>
          </a:xfrm>
          <a:prstGeom prst="roundRect">
            <a:avLst>
              <a:gd name="adj" fmla="val 16667"/>
            </a:avLst>
          </a:prstGeom>
          <a:solidFill>
            <a:schemeClr val="tx2"/>
          </a:solidFill>
          <a:ln w="9525" cap="flat" cmpd="sng">
            <a:solidFill>
              <a:srgbClr val="360000"/>
            </a:solidFill>
            <a:prstDash val="solid"/>
            <a:round/>
            <a:headEnd type="none" w="sm" len="sm"/>
            <a:tailEnd type="none" w="sm" len="sm"/>
          </a:ln>
        </p:spPr>
        <p:txBody>
          <a:bodyPr spcFirstLastPara="1" wrap="square" lIns="91425" tIns="45700" rIns="91425" bIns="45700" anchor="ctr" anchorCtr="0">
            <a:noAutofit/>
          </a:bodyPr>
          <a:lstStyle/>
          <a:p>
            <a:pPr marL="146050">
              <a:buSzPts val="1400"/>
            </a:pPr>
            <a:r>
              <a:rPr lang="en-US" b="1">
                <a:solidFill>
                  <a:schemeClr val="tx1"/>
                </a:solidFill>
              </a:rPr>
              <a:t>Delay Analysis: </a:t>
            </a:r>
            <a:r>
              <a:rPr lang="en-US" altLang="zh-CN">
                <a:solidFill>
                  <a:schemeClr val="tx1"/>
                </a:solidFill>
              </a:rPr>
              <a:t>The focus is on trends in flight performance, such as delays for different airports, operators, etc. Stakeholders can make more informed choices to enhance efficiency, reduce costs, and identify relationships between delays and potential safety risks. </a:t>
            </a:r>
            <a:endParaRPr lang="en-US">
              <a:solidFill>
                <a:schemeClr val="tx1"/>
              </a:solidFill>
            </a:endParaRPr>
          </a:p>
        </p:txBody>
      </p:sp>
      <p:sp>
        <p:nvSpPr>
          <p:cNvPr id="6" name="Google Shape;103;p4">
            <a:extLst>
              <a:ext uri="{FF2B5EF4-FFF2-40B4-BE49-F238E27FC236}">
                <a16:creationId xmlns:a16="http://schemas.microsoft.com/office/drawing/2014/main" id="{B1BDD5B2-56DC-E6D8-0455-BEE9ABC9DB4B}"/>
              </a:ext>
            </a:extLst>
          </p:cNvPr>
          <p:cNvSpPr/>
          <p:nvPr/>
        </p:nvSpPr>
        <p:spPr>
          <a:xfrm>
            <a:off x="1042727" y="3367078"/>
            <a:ext cx="7562320" cy="1054099"/>
          </a:xfrm>
          <a:prstGeom prst="roundRect">
            <a:avLst>
              <a:gd name="adj" fmla="val 16667"/>
            </a:avLst>
          </a:prstGeom>
          <a:solidFill>
            <a:schemeClr val="tx2"/>
          </a:solidFill>
          <a:ln w="9525" cap="flat" cmpd="sng">
            <a:solidFill>
              <a:srgbClr val="360000"/>
            </a:solidFill>
            <a:prstDash val="solid"/>
            <a:round/>
            <a:headEnd type="none" w="sm" len="sm"/>
            <a:tailEnd type="none" w="sm" len="sm"/>
          </a:ln>
        </p:spPr>
        <p:txBody>
          <a:bodyPr spcFirstLastPara="1" wrap="square" lIns="91425" tIns="45700" rIns="91425" bIns="45700" anchor="ctr" anchorCtr="0">
            <a:noAutofit/>
          </a:bodyPr>
          <a:lstStyle/>
          <a:p>
            <a:pPr marL="146050">
              <a:buSzPts val="1400"/>
            </a:pPr>
            <a:r>
              <a:rPr lang="en-US" b="1">
                <a:solidFill>
                  <a:schemeClr val="tx1"/>
                </a:solidFill>
              </a:rPr>
              <a:t>Accident Analysis: </a:t>
            </a:r>
            <a:r>
              <a:rPr lang="en-US">
                <a:solidFill>
                  <a:schemeClr val="tx1"/>
                </a:solidFill>
              </a:rPr>
              <a:t>The focus will be evaluating flight performance </a:t>
            </a:r>
            <a:r>
              <a:rPr lang="en-US" altLang="zh-CN">
                <a:solidFill>
                  <a:schemeClr val="tx1"/>
                </a:solidFill>
              </a:rPr>
              <a:t>with respect to accident frequencies of different aircraft types, operators, location, routes, etc. The team aims to derive insights for safety enhancement and risk mitigation. </a:t>
            </a:r>
            <a:endParaRPr lang="en-US">
              <a:solidFill>
                <a:schemeClr val="tx1"/>
              </a:solidFill>
            </a:endParaRPr>
          </a:p>
        </p:txBody>
      </p:sp>
      <p:pic>
        <p:nvPicPr>
          <p:cNvPr id="8" name="Graphic 7" descr="Coins with solid fill">
            <a:extLst>
              <a:ext uri="{FF2B5EF4-FFF2-40B4-BE49-F238E27FC236}">
                <a16:creationId xmlns:a16="http://schemas.microsoft.com/office/drawing/2014/main" id="{7DE720DF-BEFA-75BC-E6A6-0ABEEA6B80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1928" y="1195989"/>
            <a:ext cx="654050" cy="654050"/>
          </a:xfrm>
          <a:prstGeom prst="rect">
            <a:avLst/>
          </a:prstGeom>
        </p:spPr>
      </p:pic>
      <p:pic>
        <p:nvPicPr>
          <p:cNvPr id="10" name="Graphic 9" descr="Snooze with solid fill">
            <a:extLst>
              <a:ext uri="{FF2B5EF4-FFF2-40B4-BE49-F238E27FC236}">
                <a16:creationId xmlns:a16="http://schemas.microsoft.com/office/drawing/2014/main" id="{2B5ED7E5-BC8B-D5DF-B6B5-FE32034622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317" y="2236413"/>
            <a:ext cx="803272" cy="803272"/>
          </a:xfrm>
          <a:prstGeom prst="rect">
            <a:avLst/>
          </a:prstGeom>
        </p:spPr>
      </p:pic>
      <p:pic>
        <p:nvPicPr>
          <p:cNvPr id="12" name="Graphic 11" descr="Spilt/Cracked Glass Of Milk with solid fill">
            <a:extLst>
              <a:ext uri="{FF2B5EF4-FFF2-40B4-BE49-F238E27FC236}">
                <a16:creationId xmlns:a16="http://schemas.microsoft.com/office/drawing/2014/main" id="{BE6C77FB-037A-FCBE-9996-217E33D3BF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7317" y="3545874"/>
            <a:ext cx="803273" cy="803273"/>
          </a:xfrm>
          <a:prstGeom prst="rect">
            <a:avLst/>
          </a:prstGeom>
        </p:spPr>
      </p:pic>
    </p:spTree>
    <p:extLst>
      <p:ext uri="{BB962C8B-B14F-4D97-AF65-F5344CB8AC3E}">
        <p14:creationId xmlns:p14="http://schemas.microsoft.com/office/powerpoint/2010/main" val="85721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4"/>
          <p:cNvSpPr txBox="1">
            <a:spLocks noGrp="1"/>
          </p:cNvSpPr>
          <p:nvPr>
            <p:ph type="title"/>
          </p:nvPr>
        </p:nvSpPr>
        <p:spPr>
          <a:xfrm>
            <a:off x="101600" y="280025"/>
            <a:ext cx="8869680" cy="548640"/>
          </a:xfrm>
          <a:prstGeom prst="rect">
            <a:avLst/>
          </a:prstGeom>
          <a:noFill/>
          <a:ln>
            <a:noFill/>
          </a:ln>
        </p:spPr>
        <p:txBody>
          <a:bodyPr spcFirstLastPara="1" wrap="square" lIns="91425" tIns="45700" rIns="91425" bIns="45700" anchor="ctr" anchorCtr="0">
            <a:normAutofit/>
          </a:bodyPr>
          <a:lstStyle/>
          <a:p>
            <a:r>
              <a:rPr lang="en-US"/>
              <a:t>Tools</a:t>
            </a:r>
            <a:endParaRPr/>
          </a:p>
        </p:txBody>
      </p:sp>
      <p:sp>
        <p:nvSpPr>
          <p:cNvPr id="98" name="Google Shape;98;p4"/>
          <p:cNvSpPr txBox="1">
            <a:spLocks noGrp="1"/>
          </p:cNvSpPr>
          <p:nvPr>
            <p:ph type="body" idx="1"/>
          </p:nvPr>
        </p:nvSpPr>
        <p:spPr>
          <a:xfrm>
            <a:off x="4572000" y="57150"/>
            <a:ext cx="4398964" cy="15557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a:t>Business Problem</a:t>
            </a:r>
            <a:endParaRPr/>
          </a:p>
        </p:txBody>
      </p:sp>
      <p:sp>
        <p:nvSpPr>
          <p:cNvPr id="100" name="Google Shape;100;p4"/>
          <p:cNvSpPr txBox="1">
            <a:spLocks noGrp="1"/>
          </p:cNvSpPr>
          <p:nvPr>
            <p:ph type="ftr" idx="11"/>
          </p:nvPr>
        </p:nvSpPr>
        <p:spPr>
          <a:xfrm>
            <a:off x="2743200" y="4767263"/>
            <a:ext cx="5638800" cy="2746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a:p>
        </p:txBody>
      </p:sp>
      <p:sp>
        <p:nvSpPr>
          <p:cNvPr id="101" name="Google Shape;101;p4"/>
          <p:cNvSpPr txBox="1">
            <a:spLocks noGrp="1"/>
          </p:cNvSpPr>
          <p:nvPr>
            <p:ph type="sldNum" idx="12"/>
          </p:nvPr>
        </p:nvSpPr>
        <p:spPr>
          <a:xfrm>
            <a:off x="8458200" y="4767263"/>
            <a:ext cx="51308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graphicFrame>
        <p:nvGraphicFramePr>
          <p:cNvPr id="3" name="Google Shape;91;p3">
            <a:extLst>
              <a:ext uri="{FF2B5EF4-FFF2-40B4-BE49-F238E27FC236}">
                <a16:creationId xmlns:a16="http://schemas.microsoft.com/office/drawing/2014/main" id="{EC889732-4CE2-D1FF-2424-ABFC72F73F90}"/>
              </a:ext>
            </a:extLst>
          </p:cNvPr>
          <p:cNvGraphicFramePr/>
          <p:nvPr>
            <p:extLst>
              <p:ext uri="{D42A27DB-BD31-4B8C-83A1-F6EECF244321}">
                <p14:modId xmlns:p14="http://schemas.microsoft.com/office/powerpoint/2010/main" val="670626696"/>
              </p:ext>
            </p:extLst>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t>Introduction</a:t>
                      </a:r>
                      <a:endParaRPr sz="800" u="none" strike="noStrike" cap="none"/>
                    </a:p>
                  </a:txBody>
                  <a:tcPr marL="91450" marR="91450" marT="36000" marB="36000">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EDA</a:t>
                      </a:r>
                      <a:endParaRPr sz="800" u="none" strike="noStrike" cap="none"/>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ETL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Data Model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Revenue Analysis</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Delay Analysis</a:t>
                      </a:r>
                      <a:endParaRPr sz="800" u="none" strike="noStrike" cap="none">
                        <a:solidFill>
                          <a:srgbClr val="000000"/>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pic>
        <p:nvPicPr>
          <p:cNvPr id="5" name="Picture 4" descr="A logo with blue and orange crosses&#10;&#10;Description automatically generated">
            <a:extLst>
              <a:ext uri="{FF2B5EF4-FFF2-40B4-BE49-F238E27FC236}">
                <a16:creationId xmlns:a16="http://schemas.microsoft.com/office/drawing/2014/main" id="{05C62026-D5F2-9766-F446-7E35258B5CFE}"/>
              </a:ext>
            </a:extLst>
          </p:cNvPr>
          <p:cNvPicPr>
            <a:picLocks noChangeAspect="1"/>
          </p:cNvPicPr>
          <p:nvPr/>
        </p:nvPicPr>
        <p:blipFill>
          <a:blip r:embed="rId3"/>
          <a:stretch>
            <a:fillRect/>
          </a:stretch>
        </p:blipFill>
        <p:spPr>
          <a:xfrm>
            <a:off x="5435961" y="1039653"/>
            <a:ext cx="1820054" cy="1793575"/>
          </a:xfrm>
          <a:prstGeom prst="rect">
            <a:avLst/>
          </a:prstGeom>
        </p:spPr>
      </p:pic>
      <p:pic>
        <p:nvPicPr>
          <p:cNvPr id="8" name="Picture 7" descr="Python Vector Logo - Download Free SVG Icon | Worldvectorlogo">
            <a:extLst>
              <a:ext uri="{FF2B5EF4-FFF2-40B4-BE49-F238E27FC236}">
                <a16:creationId xmlns:a16="http://schemas.microsoft.com/office/drawing/2014/main" id="{16403561-DECE-1818-4C45-ED26C1143CA2}"/>
              </a:ext>
            </a:extLst>
          </p:cNvPr>
          <p:cNvPicPr>
            <a:picLocks noChangeAspect="1"/>
          </p:cNvPicPr>
          <p:nvPr/>
        </p:nvPicPr>
        <p:blipFill>
          <a:blip r:embed="rId4"/>
          <a:stretch>
            <a:fillRect/>
          </a:stretch>
        </p:blipFill>
        <p:spPr>
          <a:xfrm>
            <a:off x="1506052" y="1936441"/>
            <a:ext cx="1573714" cy="1751583"/>
          </a:xfrm>
          <a:prstGeom prst="rect">
            <a:avLst/>
          </a:prstGeom>
        </p:spPr>
      </p:pic>
      <p:pic>
        <p:nvPicPr>
          <p:cNvPr id="9" name="Picture 8" descr="The Importance of Excel in Business">
            <a:extLst>
              <a:ext uri="{FF2B5EF4-FFF2-40B4-BE49-F238E27FC236}">
                <a16:creationId xmlns:a16="http://schemas.microsoft.com/office/drawing/2014/main" id="{8E47D805-6743-AD1C-09E5-366B4226C95E}"/>
              </a:ext>
            </a:extLst>
          </p:cNvPr>
          <p:cNvPicPr>
            <a:picLocks noChangeAspect="1"/>
          </p:cNvPicPr>
          <p:nvPr/>
        </p:nvPicPr>
        <p:blipFill rotWithShape="1">
          <a:blip r:embed="rId5"/>
          <a:srcRect l="14100" t="2280" r="13509" b="3801"/>
          <a:stretch/>
        </p:blipFill>
        <p:spPr>
          <a:xfrm>
            <a:off x="3632351" y="2906883"/>
            <a:ext cx="1778734" cy="1488834"/>
          </a:xfrm>
          <a:prstGeom prst="rect">
            <a:avLst/>
          </a:prstGeom>
        </p:spPr>
      </p:pic>
      <p:pic>
        <p:nvPicPr>
          <p:cNvPr id="1026" name="Picture 2" descr="Linux Logo and symbol, meaning, history, PNG, brand">
            <a:extLst>
              <a:ext uri="{FF2B5EF4-FFF2-40B4-BE49-F238E27FC236}">
                <a16:creationId xmlns:a16="http://schemas.microsoft.com/office/drawing/2014/main" id="{D03E85A8-D3DF-B57A-F3FB-E6BF03B9E6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0741" y="2731437"/>
            <a:ext cx="1942371" cy="10730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ySQL Workbench | GPL, Oracle | MySQL is an open source relational databas…  | Relational database management system, Database management system,  Relational database">
            <a:extLst>
              <a:ext uri="{FF2B5EF4-FFF2-40B4-BE49-F238E27FC236}">
                <a16:creationId xmlns:a16="http://schemas.microsoft.com/office/drawing/2014/main" id="{FD0165A4-7326-E6A2-60EB-95BD083500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1767" y="1000029"/>
            <a:ext cx="1635399" cy="1635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172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29ef681dcd0_0_0"/>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a:p>
        </p:txBody>
      </p:sp>
      <p:sp>
        <p:nvSpPr>
          <p:cNvPr id="111" name="Google Shape;111;g29ef681dcd0_0_0"/>
          <p:cNvSpPr txBox="1">
            <a:spLocks noGrp="1"/>
          </p:cNvSpPr>
          <p:nvPr>
            <p:ph type="body" idx="1"/>
          </p:nvPr>
        </p:nvSpPr>
        <p:spPr>
          <a:xfrm>
            <a:off x="4572000" y="57150"/>
            <a:ext cx="4398900" cy="155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endParaRPr/>
          </a:p>
        </p:txBody>
      </p:sp>
      <p:sp>
        <p:nvSpPr>
          <p:cNvPr id="117" name="Google Shape;117;g29ef681dcd0_0_0"/>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Autofit/>
          </a:bodyPr>
          <a:lstStyle/>
          <a:p>
            <a:pPr>
              <a:buSzPts val="990"/>
            </a:pPr>
            <a:r>
              <a:rPr lang="en-US"/>
              <a:t>Airline Dataset: Data Source &amp; Shape</a:t>
            </a:r>
            <a:endParaRPr sz="1820"/>
          </a:p>
        </p:txBody>
      </p:sp>
      <p:graphicFrame>
        <p:nvGraphicFramePr>
          <p:cNvPr id="5" name="Google Shape;91;p3">
            <a:extLst>
              <a:ext uri="{FF2B5EF4-FFF2-40B4-BE49-F238E27FC236}">
                <a16:creationId xmlns:a16="http://schemas.microsoft.com/office/drawing/2014/main" id="{A4E3232B-A10B-7BE4-E76C-73A0D2E9684A}"/>
              </a:ext>
            </a:extLst>
          </p:cNvPr>
          <p:cNvGraphicFramePr/>
          <p:nvPr>
            <p:extLst>
              <p:ext uri="{D42A27DB-BD31-4B8C-83A1-F6EECF244321}">
                <p14:modId xmlns:p14="http://schemas.microsoft.com/office/powerpoint/2010/main" val="2787406759"/>
              </p:ext>
            </p:extLst>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Introduction</a:t>
                      </a:r>
                      <a:endParaRPr sz="800" u="none" strike="noStrike" cap="none">
                        <a:solidFill>
                          <a:schemeClr val="bg2"/>
                        </a:solidFill>
                      </a:endParaRPr>
                    </a:p>
                  </a:txBody>
                  <a:tcPr marL="91450" marR="91450" marT="36000" marB="36000">
                    <a:lnR w="12700" cap="flat" cmpd="sng">
                      <a:solidFill>
                        <a:schemeClr val="dk1"/>
                      </a:solidFill>
                      <a:prstDash val="solid"/>
                      <a:round/>
                      <a:headEnd type="none" w="sm" len="sm"/>
                      <a:tailEnd type="none" w="sm" len="sm"/>
                    </a:lnR>
                    <a:no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1"/>
                          </a:solidFill>
                        </a:rPr>
                        <a:t>EDA</a:t>
                      </a:r>
                      <a:endParaRPr sz="800" u="none" strike="noStrike" cap="none">
                        <a:solidFill>
                          <a:schemeClr val="bg1"/>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tx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ETL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Data Model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Revenue Analysis</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Delay Analysis</a:t>
                      </a:r>
                      <a:endParaRPr sz="800" u="none" strike="noStrike" cap="none">
                        <a:solidFill>
                          <a:srgbClr val="000000"/>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pic>
        <p:nvPicPr>
          <p:cNvPr id="7" name="Picture 6" descr="A screenshot of a computer&#10;&#10;Description automatically generated">
            <a:extLst>
              <a:ext uri="{FF2B5EF4-FFF2-40B4-BE49-F238E27FC236}">
                <a16:creationId xmlns:a16="http://schemas.microsoft.com/office/drawing/2014/main" id="{795C94A0-70B9-AA46-8A66-12D0E486C108}"/>
              </a:ext>
            </a:extLst>
          </p:cNvPr>
          <p:cNvPicPr>
            <a:picLocks noChangeAspect="1"/>
          </p:cNvPicPr>
          <p:nvPr/>
        </p:nvPicPr>
        <p:blipFill>
          <a:blip r:embed="rId3"/>
          <a:stretch>
            <a:fillRect/>
          </a:stretch>
        </p:blipFill>
        <p:spPr>
          <a:xfrm>
            <a:off x="419740" y="1769211"/>
            <a:ext cx="8419779" cy="2219800"/>
          </a:xfrm>
          <a:prstGeom prst="rect">
            <a:avLst/>
          </a:prstGeom>
        </p:spPr>
      </p:pic>
      <p:sp>
        <p:nvSpPr>
          <p:cNvPr id="3" name="TextBox 2">
            <a:extLst>
              <a:ext uri="{FF2B5EF4-FFF2-40B4-BE49-F238E27FC236}">
                <a16:creationId xmlns:a16="http://schemas.microsoft.com/office/drawing/2014/main" id="{A33B53CB-2A9B-3D4A-481B-C6187AEE75CB}"/>
              </a:ext>
            </a:extLst>
          </p:cNvPr>
          <p:cNvSpPr txBox="1"/>
          <p:nvPr/>
        </p:nvSpPr>
        <p:spPr>
          <a:xfrm>
            <a:off x="181208" y="829371"/>
            <a:ext cx="80748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2"/>
                </a:solidFill>
              </a:rPr>
              <a:t>Airline operations and passenger data for analytics</a:t>
            </a:r>
            <a:endParaRPr lang="en-US">
              <a:solidFill>
                <a:schemeClr val="bg2"/>
              </a:solidFill>
            </a:endParaRPr>
          </a:p>
          <a:p>
            <a:r>
              <a:rPr lang="en-US"/>
              <a:t>Data Source: </a:t>
            </a:r>
            <a:r>
              <a:rPr lang="en-US">
                <a:hlinkClick r:id="rId4"/>
              </a:rPr>
              <a:t>https://www.kaggle.com/datasets/saadharoon27/airlines-dataset</a:t>
            </a:r>
          </a:p>
        </p:txBody>
      </p:sp>
    </p:spTree>
    <p:extLst>
      <p:ext uri="{BB962C8B-B14F-4D97-AF65-F5344CB8AC3E}">
        <p14:creationId xmlns:p14="http://schemas.microsoft.com/office/powerpoint/2010/main" val="4146619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29ef681dcd0_0_0"/>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a:t>
            </a:fld>
            <a:endParaRPr/>
          </a:p>
        </p:txBody>
      </p:sp>
      <p:sp>
        <p:nvSpPr>
          <p:cNvPr id="111" name="Google Shape;111;g29ef681dcd0_0_0"/>
          <p:cNvSpPr txBox="1">
            <a:spLocks noGrp="1"/>
          </p:cNvSpPr>
          <p:nvPr>
            <p:ph type="body" idx="1"/>
          </p:nvPr>
        </p:nvSpPr>
        <p:spPr>
          <a:xfrm>
            <a:off x="4572000" y="57150"/>
            <a:ext cx="4398900" cy="155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endParaRPr/>
          </a:p>
        </p:txBody>
      </p:sp>
      <p:sp>
        <p:nvSpPr>
          <p:cNvPr id="117" name="Google Shape;117;g29ef681dcd0_0_0"/>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Autofit/>
          </a:bodyPr>
          <a:lstStyle/>
          <a:p>
            <a:pPr>
              <a:buSzPts val="990"/>
            </a:pPr>
            <a:r>
              <a:rPr lang="en-US"/>
              <a:t>Airline Dataset Key Characteristics: Data Type &amp; Missing Values</a:t>
            </a:r>
            <a:endParaRPr sz="1820"/>
          </a:p>
        </p:txBody>
      </p:sp>
      <p:graphicFrame>
        <p:nvGraphicFramePr>
          <p:cNvPr id="5" name="Google Shape;91;p3">
            <a:extLst>
              <a:ext uri="{FF2B5EF4-FFF2-40B4-BE49-F238E27FC236}">
                <a16:creationId xmlns:a16="http://schemas.microsoft.com/office/drawing/2014/main" id="{A4E3232B-A10B-7BE4-E76C-73A0D2E9684A}"/>
              </a:ext>
            </a:extLst>
          </p:cNvPr>
          <p:cNvGraphicFramePr/>
          <p:nvPr>
            <p:extLst>
              <p:ext uri="{D42A27DB-BD31-4B8C-83A1-F6EECF244321}">
                <p14:modId xmlns:p14="http://schemas.microsoft.com/office/powerpoint/2010/main" val="1179808166"/>
              </p:ext>
            </p:extLst>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Introduction</a:t>
                      </a:r>
                      <a:endParaRPr sz="800" u="none" strike="noStrike" cap="none">
                        <a:solidFill>
                          <a:schemeClr val="bg2"/>
                        </a:solidFill>
                      </a:endParaRPr>
                    </a:p>
                  </a:txBody>
                  <a:tcPr marL="91450" marR="91450" marT="36000" marB="36000">
                    <a:lnR w="12700" cap="flat" cmpd="sng">
                      <a:solidFill>
                        <a:schemeClr val="dk1"/>
                      </a:solidFill>
                      <a:prstDash val="solid"/>
                      <a:round/>
                      <a:headEnd type="none" w="sm" len="sm"/>
                      <a:tailEnd type="none" w="sm" len="sm"/>
                    </a:lnR>
                    <a:no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1"/>
                          </a:solidFill>
                        </a:rPr>
                        <a:t>EDA</a:t>
                      </a:r>
                      <a:endParaRPr sz="800" u="none" strike="noStrike" cap="none">
                        <a:solidFill>
                          <a:schemeClr val="bg1"/>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tx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ETL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Data Model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Revenue Analysis</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Delay Analysis</a:t>
                      </a:r>
                      <a:endParaRPr sz="800" u="none" strike="noStrike" cap="none">
                        <a:solidFill>
                          <a:srgbClr val="000000"/>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grpSp>
        <p:nvGrpSpPr>
          <p:cNvPr id="18" name="Group 17">
            <a:extLst>
              <a:ext uri="{FF2B5EF4-FFF2-40B4-BE49-F238E27FC236}">
                <a16:creationId xmlns:a16="http://schemas.microsoft.com/office/drawing/2014/main" id="{561F4D03-6710-19F0-BD16-D338BFEEEFC8}"/>
              </a:ext>
            </a:extLst>
          </p:cNvPr>
          <p:cNvGrpSpPr/>
          <p:nvPr/>
        </p:nvGrpSpPr>
        <p:grpSpPr>
          <a:xfrm>
            <a:off x="653033" y="723216"/>
            <a:ext cx="7820349" cy="3948907"/>
            <a:chOff x="836130" y="714424"/>
            <a:chExt cx="7820349" cy="3948907"/>
          </a:xfrm>
        </p:grpSpPr>
        <p:pic>
          <p:nvPicPr>
            <p:cNvPr id="13" name="Picture 12">
              <a:extLst>
                <a:ext uri="{FF2B5EF4-FFF2-40B4-BE49-F238E27FC236}">
                  <a16:creationId xmlns:a16="http://schemas.microsoft.com/office/drawing/2014/main" id="{CC80C153-D8D3-6CCC-8CE5-375E2B5EE170}"/>
                </a:ext>
              </a:extLst>
            </p:cNvPr>
            <p:cNvPicPr>
              <a:picLocks noChangeAspect="1"/>
            </p:cNvPicPr>
            <p:nvPr/>
          </p:nvPicPr>
          <p:blipFill>
            <a:blip r:embed="rId3"/>
            <a:stretch>
              <a:fillRect/>
            </a:stretch>
          </p:blipFill>
          <p:spPr>
            <a:xfrm>
              <a:off x="836130" y="714424"/>
              <a:ext cx="3997066" cy="3905311"/>
            </a:xfrm>
            <a:prstGeom prst="rect">
              <a:avLst/>
            </a:prstGeom>
          </p:spPr>
        </p:pic>
        <p:pic>
          <p:nvPicPr>
            <p:cNvPr id="15" name="Picture 14">
              <a:extLst>
                <a:ext uri="{FF2B5EF4-FFF2-40B4-BE49-F238E27FC236}">
                  <a16:creationId xmlns:a16="http://schemas.microsoft.com/office/drawing/2014/main" id="{62181A89-6879-A16F-6F70-35428AA3F080}"/>
                </a:ext>
              </a:extLst>
            </p:cNvPr>
            <p:cNvPicPr>
              <a:picLocks noChangeAspect="1"/>
            </p:cNvPicPr>
            <p:nvPr/>
          </p:nvPicPr>
          <p:blipFill>
            <a:blip r:embed="rId4"/>
            <a:stretch>
              <a:fillRect/>
            </a:stretch>
          </p:blipFill>
          <p:spPr>
            <a:xfrm>
              <a:off x="4886420" y="1011760"/>
              <a:ext cx="3770059" cy="3651571"/>
            </a:xfrm>
            <a:prstGeom prst="rect">
              <a:avLst/>
            </a:prstGeom>
          </p:spPr>
        </p:pic>
        <p:pic>
          <p:nvPicPr>
            <p:cNvPr id="17" name="Picture 16">
              <a:extLst>
                <a:ext uri="{FF2B5EF4-FFF2-40B4-BE49-F238E27FC236}">
                  <a16:creationId xmlns:a16="http://schemas.microsoft.com/office/drawing/2014/main" id="{ED9ABC58-CD88-331B-E216-2A9C2424A3D2}"/>
                </a:ext>
              </a:extLst>
            </p:cNvPr>
            <p:cNvPicPr>
              <a:picLocks noChangeAspect="1"/>
            </p:cNvPicPr>
            <p:nvPr/>
          </p:nvPicPr>
          <p:blipFill>
            <a:blip r:embed="rId5"/>
            <a:stretch>
              <a:fillRect/>
            </a:stretch>
          </p:blipFill>
          <p:spPr>
            <a:xfrm>
              <a:off x="4923691" y="793870"/>
              <a:ext cx="3732787" cy="197346"/>
            </a:xfrm>
            <a:prstGeom prst="rect">
              <a:avLst/>
            </a:prstGeom>
          </p:spPr>
        </p:pic>
      </p:grpSp>
    </p:spTree>
    <p:extLst>
      <p:ext uri="{BB962C8B-B14F-4D97-AF65-F5344CB8AC3E}">
        <p14:creationId xmlns:p14="http://schemas.microsoft.com/office/powerpoint/2010/main" val="2179470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6" name="slide2" descr="Arrival_airport_dist">
            <a:extLst>
              <a:ext uri="{FF2B5EF4-FFF2-40B4-BE49-F238E27FC236}">
                <a16:creationId xmlns:a16="http://schemas.microsoft.com/office/drawing/2014/main" id="{79EB377B-26A4-1524-D681-F38BD4491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736462"/>
            <a:ext cx="6775450" cy="3844973"/>
          </a:xfrm>
          <a:prstGeom prst="rect">
            <a:avLst/>
          </a:prstGeom>
        </p:spPr>
      </p:pic>
      <p:sp>
        <p:nvSpPr>
          <p:cNvPr id="110" name="Google Shape;110;g29ef681dcd0_0_0"/>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
        <p:nvSpPr>
          <p:cNvPr id="111" name="Google Shape;111;g29ef681dcd0_0_0"/>
          <p:cNvSpPr txBox="1">
            <a:spLocks noGrp="1"/>
          </p:cNvSpPr>
          <p:nvPr>
            <p:ph type="body" idx="1"/>
          </p:nvPr>
        </p:nvSpPr>
        <p:spPr>
          <a:xfrm>
            <a:off x="4572000" y="57150"/>
            <a:ext cx="4398900" cy="155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endParaRPr/>
          </a:p>
        </p:txBody>
      </p:sp>
      <p:sp>
        <p:nvSpPr>
          <p:cNvPr id="117" name="Google Shape;117;g29ef681dcd0_0_0"/>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Autofit/>
          </a:bodyPr>
          <a:lstStyle/>
          <a:p>
            <a:pPr>
              <a:buSzPts val="990"/>
            </a:pPr>
            <a:r>
              <a:rPr lang="en-US"/>
              <a:t>Airline Dataset: Arrival Airport Distribution</a:t>
            </a:r>
            <a:endParaRPr sz="1820"/>
          </a:p>
        </p:txBody>
      </p:sp>
      <p:graphicFrame>
        <p:nvGraphicFramePr>
          <p:cNvPr id="5" name="Google Shape;91;p3">
            <a:extLst>
              <a:ext uri="{FF2B5EF4-FFF2-40B4-BE49-F238E27FC236}">
                <a16:creationId xmlns:a16="http://schemas.microsoft.com/office/drawing/2014/main" id="{A4E3232B-A10B-7BE4-E76C-73A0D2E9684A}"/>
              </a:ext>
            </a:extLst>
          </p:cNvPr>
          <p:cNvGraphicFramePr/>
          <p:nvPr>
            <p:extLst>
              <p:ext uri="{D42A27DB-BD31-4B8C-83A1-F6EECF244321}">
                <p14:modId xmlns:p14="http://schemas.microsoft.com/office/powerpoint/2010/main" val="527088410"/>
              </p:ext>
            </p:extLst>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Introduction</a:t>
                      </a:r>
                      <a:endParaRPr sz="800" u="none" strike="noStrike" cap="none">
                        <a:solidFill>
                          <a:schemeClr val="bg2"/>
                        </a:solidFill>
                      </a:endParaRPr>
                    </a:p>
                  </a:txBody>
                  <a:tcPr marL="91450" marR="91450" marT="36000" marB="36000">
                    <a:lnR w="12700" cap="flat" cmpd="sng">
                      <a:solidFill>
                        <a:schemeClr val="dk1"/>
                      </a:solidFill>
                      <a:prstDash val="solid"/>
                      <a:round/>
                      <a:headEnd type="none" w="sm" len="sm"/>
                      <a:tailEnd type="none" w="sm" len="sm"/>
                    </a:lnR>
                    <a:no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1"/>
                          </a:solidFill>
                        </a:rPr>
                        <a:t>EDA</a:t>
                      </a:r>
                      <a:endParaRPr sz="800" u="none" strike="noStrike" cap="none">
                        <a:solidFill>
                          <a:schemeClr val="bg1"/>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tx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ETL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Data Model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Revenue Analysis</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Delay Analysis</a:t>
                      </a:r>
                      <a:endParaRPr sz="800" u="none" strike="noStrike" cap="none">
                        <a:solidFill>
                          <a:srgbClr val="000000"/>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sp>
        <p:nvSpPr>
          <p:cNvPr id="8" name="Google Shape;103;p4">
            <a:extLst>
              <a:ext uri="{FF2B5EF4-FFF2-40B4-BE49-F238E27FC236}">
                <a16:creationId xmlns:a16="http://schemas.microsoft.com/office/drawing/2014/main" id="{E6C458B6-A47E-3613-31EF-9885C5E034AD}"/>
              </a:ext>
            </a:extLst>
          </p:cNvPr>
          <p:cNvSpPr/>
          <p:nvPr/>
        </p:nvSpPr>
        <p:spPr>
          <a:xfrm>
            <a:off x="6559551" y="1612900"/>
            <a:ext cx="2311400" cy="2406650"/>
          </a:xfrm>
          <a:prstGeom prst="roundRect">
            <a:avLst>
              <a:gd name="adj" fmla="val 16667"/>
            </a:avLst>
          </a:prstGeom>
          <a:solidFill>
            <a:srgbClr val="E6E6E6"/>
          </a:solidFill>
          <a:ln w="9525" cap="flat" cmpd="sng">
            <a:solidFill>
              <a:srgbClr val="360000"/>
            </a:solidFill>
            <a:prstDash val="solid"/>
            <a:round/>
            <a:headEnd type="none" w="sm" len="sm"/>
            <a:tailEnd type="none" w="sm" len="sm"/>
          </a:ln>
        </p:spPr>
        <p:txBody>
          <a:bodyPr spcFirstLastPara="1" wrap="square" lIns="91425" tIns="45700" rIns="91425" bIns="45700" anchor="ctr" anchorCtr="0">
            <a:noAutofit/>
          </a:bodyPr>
          <a:lstStyle/>
          <a:p>
            <a:pPr marL="146050">
              <a:buSzPts val="1400"/>
            </a:pPr>
            <a:r>
              <a:rPr lang="en-US"/>
              <a:t>DME (Moscow Domodedovo), SVO (Moscow Sheremetyevo Alexander S. Pushkin), LED (St. Petersburg Pulkovo Airport) have the most arrivals.</a:t>
            </a:r>
            <a:endParaRPr lang="en-US" sz="1400" b="0" i="0" u="none" strike="noStrike" cap="none">
              <a:solidFill>
                <a:srgbClr val="000000"/>
              </a:solidFill>
              <a:latin typeface="Arial"/>
              <a:ea typeface="Arial"/>
              <a:cs typeface="Arial"/>
            </a:endParaRPr>
          </a:p>
        </p:txBody>
      </p:sp>
      <p:sp>
        <p:nvSpPr>
          <p:cNvPr id="9" name="Google Shape;103;p4">
            <a:extLst>
              <a:ext uri="{FF2B5EF4-FFF2-40B4-BE49-F238E27FC236}">
                <a16:creationId xmlns:a16="http://schemas.microsoft.com/office/drawing/2014/main" id="{4041827A-8FD9-ED68-6828-80C474D2F8FB}"/>
              </a:ext>
            </a:extLst>
          </p:cNvPr>
          <p:cNvSpPr/>
          <p:nvPr/>
        </p:nvSpPr>
        <p:spPr>
          <a:xfrm>
            <a:off x="7432676" y="1096474"/>
            <a:ext cx="1022349" cy="431663"/>
          </a:xfrm>
          <a:prstGeom prst="roundRect">
            <a:avLst>
              <a:gd name="adj" fmla="val 16667"/>
            </a:avLst>
          </a:prstGeom>
          <a:solidFill>
            <a:schemeClr val="accent1"/>
          </a:solidFill>
          <a:ln w="9525" cap="flat" cmpd="sng">
            <a:solidFill>
              <a:srgbClr val="360000"/>
            </a:solidFill>
            <a:prstDash val="solid"/>
            <a:round/>
            <a:headEnd type="none" w="sm" len="sm"/>
            <a:tailEnd type="none" w="sm" len="sm"/>
          </a:ln>
        </p:spPr>
        <p:txBody>
          <a:bodyPr spcFirstLastPara="1" wrap="square" lIns="91425" tIns="45700" rIns="91425" bIns="45700" anchor="ctr" anchorCtr="0">
            <a:noAutofit/>
          </a:bodyPr>
          <a:lstStyle/>
          <a:p>
            <a:pPr marL="146050">
              <a:buSzPts val="1400"/>
            </a:pPr>
            <a:r>
              <a:rPr lang="en-US" b="1">
                <a:solidFill>
                  <a:schemeClr val="bg1"/>
                </a:solidFill>
              </a:rPr>
              <a:t>TOP 3</a:t>
            </a:r>
            <a:endParaRPr lang="en-US" sz="1400" b="1" i="0" u="none" strike="noStrike" cap="none">
              <a:solidFill>
                <a:schemeClr val="bg1"/>
              </a:solidFill>
              <a:latin typeface="Arial"/>
              <a:ea typeface="Arial"/>
              <a:cs typeface="Arial"/>
            </a:endParaRPr>
          </a:p>
        </p:txBody>
      </p:sp>
      <p:pic>
        <p:nvPicPr>
          <p:cNvPr id="11" name="Graphic 10" descr="Priorities with solid fill">
            <a:extLst>
              <a:ext uri="{FF2B5EF4-FFF2-40B4-BE49-F238E27FC236}">
                <a16:creationId xmlns:a16="http://schemas.microsoft.com/office/drawing/2014/main" id="{42747A74-7DD7-3058-C17F-ACB34E6F9F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1026" y="1069954"/>
            <a:ext cx="488950" cy="488950"/>
          </a:xfrm>
          <a:prstGeom prst="rect">
            <a:avLst/>
          </a:prstGeom>
        </p:spPr>
      </p:pic>
      <p:sp>
        <p:nvSpPr>
          <p:cNvPr id="12" name="Google Shape;103;p4">
            <a:extLst>
              <a:ext uri="{FF2B5EF4-FFF2-40B4-BE49-F238E27FC236}">
                <a16:creationId xmlns:a16="http://schemas.microsoft.com/office/drawing/2014/main" id="{1DDE0140-819D-61F4-6383-3D45D84BCA13}"/>
              </a:ext>
            </a:extLst>
          </p:cNvPr>
          <p:cNvSpPr/>
          <p:nvPr/>
        </p:nvSpPr>
        <p:spPr>
          <a:xfrm>
            <a:off x="1578609" y="1842482"/>
            <a:ext cx="3669031" cy="605790"/>
          </a:xfrm>
          <a:prstGeom prst="roundRect">
            <a:avLst>
              <a:gd name="adj" fmla="val 16667"/>
            </a:avLst>
          </a:prstGeom>
          <a:solidFill>
            <a:srgbClr val="E6E6E6"/>
          </a:solidFill>
          <a:ln w="9525" cap="flat" cmpd="sng">
            <a:solidFill>
              <a:srgbClr val="360000"/>
            </a:solidFill>
            <a:prstDash val="solid"/>
            <a:round/>
            <a:headEnd type="none" w="sm" len="sm"/>
            <a:tailEnd type="none" w="sm" len="sm"/>
          </a:ln>
        </p:spPr>
        <p:txBody>
          <a:bodyPr spcFirstLastPara="1" wrap="square" lIns="91425" tIns="45700" rIns="91425" bIns="45700" anchor="ctr" anchorCtr="0">
            <a:noAutofit/>
          </a:bodyPr>
          <a:lstStyle/>
          <a:p>
            <a:pPr marL="146050">
              <a:buSzPts val="1400"/>
            </a:pPr>
            <a:r>
              <a:rPr lang="en-US"/>
              <a:t>It’s extremely right-skewed since there is a small number of very busy airports.</a:t>
            </a:r>
            <a:endParaRPr lang="en-US" sz="1400" b="0" i="0" u="none" strike="noStrike" cap="none">
              <a:solidFill>
                <a:srgbClr val="000000"/>
              </a:solidFill>
              <a:latin typeface="Arial"/>
              <a:ea typeface="Arial"/>
              <a:cs typeface="Arial"/>
            </a:endParaRPr>
          </a:p>
        </p:txBody>
      </p:sp>
    </p:spTree>
    <p:extLst>
      <p:ext uri="{BB962C8B-B14F-4D97-AF65-F5344CB8AC3E}">
        <p14:creationId xmlns:p14="http://schemas.microsoft.com/office/powerpoint/2010/main" val="3497993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7" name="slide2" descr="Departure_airport_dist">
            <a:extLst>
              <a:ext uri="{FF2B5EF4-FFF2-40B4-BE49-F238E27FC236}">
                <a16:creationId xmlns:a16="http://schemas.microsoft.com/office/drawing/2014/main" id="{CCD2B10D-2D54-32EF-811E-C37E45D492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00" y="714232"/>
            <a:ext cx="6742050" cy="3826018"/>
          </a:xfrm>
          <a:prstGeom prst="rect">
            <a:avLst/>
          </a:prstGeom>
        </p:spPr>
      </p:pic>
      <p:sp>
        <p:nvSpPr>
          <p:cNvPr id="110" name="Google Shape;110;g29ef681dcd0_0_0"/>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sp>
        <p:nvSpPr>
          <p:cNvPr id="111" name="Google Shape;111;g29ef681dcd0_0_0"/>
          <p:cNvSpPr txBox="1">
            <a:spLocks noGrp="1"/>
          </p:cNvSpPr>
          <p:nvPr>
            <p:ph type="body" idx="1"/>
          </p:nvPr>
        </p:nvSpPr>
        <p:spPr>
          <a:xfrm>
            <a:off x="4572000" y="57150"/>
            <a:ext cx="4398900" cy="155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endParaRPr/>
          </a:p>
        </p:txBody>
      </p:sp>
      <p:sp>
        <p:nvSpPr>
          <p:cNvPr id="117" name="Google Shape;117;g29ef681dcd0_0_0"/>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Autofit/>
          </a:bodyPr>
          <a:lstStyle/>
          <a:p>
            <a:pPr>
              <a:buSzPts val="990"/>
            </a:pPr>
            <a:r>
              <a:rPr lang="en-US"/>
              <a:t>Airline Dataset: Departure Airport Distribution</a:t>
            </a:r>
            <a:endParaRPr sz="1820"/>
          </a:p>
        </p:txBody>
      </p:sp>
      <p:graphicFrame>
        <p:nvGraphicFramePr>
          <p:cNvPr id="5" name="Google Shape;91;p3">
            <a:extLst>
              <a:ext uri="{FF2B5EF4-FFF2-40B4-BE49-F238E27FC236}">
                <a16:creationId xmlns:a16="http://schemas.microsoft.com/office/drawing/2014/main" id="{A4E3232B-A10B-7BE4-E76C-73A0D2E9684A}"/>
              </a:ext>
            </a:extLst>
          </p:cNvPr>
          <p:cNvGraphicFramePr/>
          <p:nvPr/>
        </p:nvGraphicFramePr>
        <p:xfrm>
          <a:off x="100800" y="-3600"/>
          <a:ext cx="8869616" cy="193920"/>
        </p:xfrm>
        <a:graphic>
          <a:graphicData uri="http://schemas.openxmlformats.org/drawingml/2006/table">
            <a:tbl>
              <a:tblPr firstRow="1" bandRow="1">
                <a:noFill/>
                <a:tableStyleId>{D5A21C75-32CA-409D-AEEE-C12633506E90}</a:tableStyleId>
              </a:tblPr>
              <a:tblGrid>
                <a:gridCol w="1108702">
                  <a:extLst>
                    <a:ext uri="{9D8B030D-6E8A-4147-A177-3AD203B41FA5}">
                      <a16:colId xmlns:a16="http://schemas.microsoft.com/office/drawing/2014/main" val="20000"/>
                    </a:ext>
                  </a:extLst>
                </a:gridCol>
                <a:gridCol w="1108702">
                  <a:extLst>
                    <a:ext uri="{9D8B030D-6E8A-4147-A177-3AD203B41FA5}">
                      <a16:colId xmlns:a16="http://schemas.microsoft.com/office/drawing/2014/main" val="20001"/>
                    </a:ext>
                  </a:extLst>
                </a:gridCol>
                <a:gridCol w="1108702">
                  <a:extLst>
                    <a:ext uri="{9D8B030D-6E8A-4147-A177-3AD203B41FA5}">
                      <a16:colId xmlns:a16="http://schemas.microsoft.com/office/drawing/2014/main" val="20002"/>
                    </a:ext>
                  </a:extLst>
                </a:gridCol>
                <a:gridCol w="1108702">
                  <a:extLst>
                    <a:ext uri="{9D8B030D-6E8A-4147-A177-3AD203B41FA5}">
                      <a16:colId xmlns:a16="http://schemas.microsoft.com/office/drawing/2014/main" val="20003"/>
                    </a:ext>
                  </a:extLst>
                </a:gridCol>
                <a:gridCol w="1108702">
                  <a:extLst>
                    <a:ext uri="{9D8B030D-6E8A-4147-A177-3AD203B41FA5}">
                      <a16:colId xmlns:a16="http://schemas.microsoft.com/office/drawing/2014/main" val="20004"/>
                    </a:ext>
                  </a:extLst>
                </a:gridCol>
                <a:gridCol w="1108702">
                  <a:extLst>
                    <a:ext uri="{9D8B030D-6E8A-4147-A177-3AD203B41FA5}">
                      <a16:colId xmlns:a16="http://schemas.microsoft.com/office/drawing/2014/main" val="3924395641"/>
                    </a:ext>
                  </a:extLst>
                </a:gridCol>
                <a:gridCol w="1108702">
                  <a:extLst>
                    <a:ext uri="{9D8B030D-6E8A-4147-A177-3AD203B41FA5}">
                      <a16:colId xmlns:a16="http://schemas.microsoft.com/office/drawing/2014/main" val="2844220849"/>
                    </a:ext>
                  </a:extLst>
                </a:gridCol>
                <a:gridCol w="1108702">
                  <a:extLst>
                    <a:ext uri="{9D8B030D-6E8A-4147-A177-3AD203B41FA5}">
                      <a16:colId xmlns:a16="http://schemas.microsoft.com/office/drawing/2014/main" val="2536499774"/>
                    </a:ext>
                  </a:extLst>
                </a:gridCol>
              </a:tblGrid>
              <a:tr h="164525">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2"/>
                          </a:solidFill>
                        </a:rPr>
                        <a:t>Introduction</a:t>
                      </a:r>
                      <a:endParaRPr sz="800" u="none" strike="noStrike" cap="none">
                        <a:solidFill>
                          <a:schemeClr val="bg2"/>
                        </a:solidFill>
                      </a:endParaRPr>
                    </a:p>
                  </a:txBody>
                  <a:tcPr marL="91450" marR="91450" marT="36000" marB="36000">
                    <a:lnR w="12700" cap="flat" cmpd="sng">
                      <a:solidFill>
                        <a:schemeClr val="dk1"/>
                      </a:solidFill>
                      <a:prstDash val="solid"/>
                      <a:round/>
                      <a:headEnd type="none" w="sm" len="sm"/>
                      <a:tailEnd type="none" w="sm" len="sm"/>
                    </a:lnR>
                    <a:no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bg1"/>
                          </a:solidFill>
                        </a:rPr>
                        <a:t>EDA</a:t>
                      </a:r>
                      <a:endParaRPr sz="800" u="none" strike="noStrike" cap="none">
                        <a:solidFill>
                          <a:schemeClr val="bg1"/>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tx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ETL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Data Model</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rgbClr val="000000"/>
                          </a:solidFill>
                        </a:rPr>
                        <a:t>Revenue Analysis</a:t>
                      </a:r>
                      <a:endParaRPr sz="800" u="none" strike="noStrike" cap="none">
                        <a:solidFill>
                          <a:srgbClr val="000000"/>
                        </a:solidFill>
                      </a:endParaRPr>
                    </a:p>
                  </a:txBody>
                  <a:tcPr marL="91450" marR="91450" marT="36000" marB="360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Delay Analysis</a:t>
                      </a:r>
                      <a:endParaRPr sz="800" u="none" strike="noStrike" cap="none">
                        <a:solidFill>
                          <a:srgbClr val="000000"/>
                        </a:solidFill>
                      </a:endParaRPr>
                    </a:p>
                  </a:txBody>
                  <a:tcPr marL="91450" marR="91450" marT="36000" marB="36000">
                    <a:lnL w="12700" cap="flat" cmpd="sng" algn="ctr">
                      <a:solidFill>
                        <a:schemeClr val="dk1"/>
                      </a:solidFill>
                      <a:prstDash val="solid"/>
                      <a:round/>
                      <a:headEnd type="none" w="sm" len="sm"/>
                      <a:tailEnd type="none" w="sm" len="sm"/>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Accident Analysis</a:t>
                      </a:r>
                      <a:endParaRPr sz="800" u="none" strike="noStrike" cap="none">
                        <a:solidFill>
                          <a:srgbClr val="000000"/>
                        </a:solidFill>
                      </a:endParaRPr>
                    </a:p>
                  </a:txBody>
                  <a:tcPr marL="91450" marR="91450" marT="36000" marB="36000">
                    <a:lnL w="12700">
                      <a:solidFill>
                        <a:schemeClr val="dk1"/>
                      </a:solidFill>
                    </a:lnL>
                    <a:lnR w="12700">
                      <a:solidFill>
                        <a:schemeClr val="dk1"/>
                      </a:solidFill>
                    </a:lnR>
                    <a:solidFill>
                      <a:schemeClr val="lt1"/>
                    </a:solidFill>
                  </a:tcPr>
                </a:tc>
                <a:tc>
                  <a:txBody>
                    <a:bodyPr/>
                    <a:lstStyle/>
                    <a:p>
                      <a:pPr marL="0" lvl="0" indent="0" algn="l">
                        <a:lnSpc>
                          <a:spcPct val="100000"/>
                        </a:lnSpc>
                        <a:spcBef>
                          <a:spcPts val="0"/>
                        </a:spcBef>
                        <a:spcAft>
                          <a:spcPts val="0"/>
                        </a:spcAft>
                        <a:buNone/>
                      </a:pPr>
                      <a:r>
                        <a:rPr lang="en-US" sz="800" u="none" strike="noStrike" cap="none">
                          <a:solidFill>
                            <a:srgbClr val="000000"/>
                          </a:solidFill>
                        </a:rPr>
                        <a:t>Conclusion</a:t>
                      </a:r>
                    </a:p>
                  </a:txBody>
                  <a:tcPr marL="91450" marR="91450" marT="36000" marB="36000">
                    <a:lnL w="12700">
                      <a:solidFill>
                        <a:schemeClr val="dk1"/>
                      </a:solidFill>
                    </a:lnL>
                    <a:solidFill>
                      <a:schemeClr val="lt1"/>
                    </a:solidFill>
                  </a:tcPr>
                </a:tc>
                <a:extLst>
                  <a:ext uri="{0D108BD9-81ED-4DB2-BD59-A6C34878D82A}">
                    <a16:rowId xmlns:a16="http://schemas.microsoft.com/office/drawing/2014/main" val="10000"/>
                  </a:ext>
                </a:extLst>
              </a:tr>
            </a:tbl>
          </a:graphicData>
        </a:graphic>
      </p:graphicFrame>
      <p:sp>
        <p:nvSpPr>
          <p:cNvPr id="2" name="Google Shape;103;p4">
            <a:extLst>
              <a:ext uri="{FF2B5EF4-FFF2-40B4-BE49-F238E27FC236}">
                <a16:creationId xmlns:a16="http://schemas.microsoft.com/office/drawing/2014/main" id="{54C65ED6-DA91-11D9-D306-36C3F4DEFB7C}"/>
              </a:ext>
            </a:extLst>
          </p:cNvPr>
          <p:cNvSpPr/>
          <p:nvPr/>
        </p:nvSpPr>
        <p:spPr>
          <a:xfrm>
            <a:off x="6559551" y="1612900"/>
            <a:ext cx="2311400" cy="2406650"/>
          </a:xfrm>
          <a:prstGeom prst="roundRect">
            <a:avLst>
              <a:gd name="adj" fmla="val 16667"/>
            </a:avLst>
          </a:prstGeom>
          <a:solidFill>
            <a:srgbClr val="E6E6E6"/>
          </a:solidFill>
          <a:ln w="9525" cap="flat" cmpd="sng">
            <a:solidFill>
              <a:srgbClr val="360000"/>
            </a:solidFill>
            <a:prstDash val="solid"/>
            <a:round/>
            <a:headEnd type="none" w="sm" len="sm"/>
            <a:tailEnd type="none" w="sm" len="sm"/>
          </a:ln>
        </p:spPr>
        <p:txBody>
          <a:bodyPr spcFirstLastPara="1" wrap="square" lIns="91425" tIns="45700" rIns="91425" bIns="45700" anchor="ctr" anchorCtr="0">
            <a:noAutofit/>
          </a:bodyPr>
          <a:lstStyle/>
          <a:p>
            <a:pPr marL="146050">
              <a:buSzPts val="1400"/>
            </a:pPr>
            <a:r>
              <a:rPr lang="en-US"/>
              <a:t>Similar to the arrival distribution, DME and SVO (in Moscow) and LED (in St. Petersburg) have the most departures.</a:t>
            </a:r>
            <a:endParaRPr lang="en-US" sz="1400" b="0" i="0" u="none" strike="noStrike" cap="none">
              <a:solidFill>
                <a:srgbClr val="000000"/>
              </a:solidFill>
              <a:latin typeface="Arial"/>
              <a:ea typeface="Arial"/>
              <a:cs typeface="Arial"/>
            </a:endParaRPr>
          </a:p>
        </p:txBody>
      </p:sp>
      <p:sp>
        <p:nvSpPr>
          <p:cNvPr id="4" name="Google Shape;103;p4">
            <a:extLst>
              <a:ext uri="{FF2B5EF4-FFF2-40B4-BE49-F238E27FC236}">
                <a16:creationId xmlns:a16="http://schemas.microsoft.com/office/drawing/2014/main" id="{7AC5AB1C-8095-ABE4-1DCA-B2D1095B294C}"/>
              </a:ext>
            </a:extLst>
          </p:cNvPr>
          <p:cNvSpPr/>
          <p:nvPr/>
        </p:nvSpPr>
        <p:spPr>
          <a:xfrm>
            <a:off x="7432676" y="1096474"/>
            <a:ext cx="1022349" cy="431663"/>
          </a:xfrm>
          <a:prstGeom prst="roundRect">
            <a:avLst>
              <a:gd name="adj" fmla="val 16667"/>
            </a:avLst>
          </a:prstGeom>
          <a:solidFill>
            <a:schemeClr val="accent1"/>
          </a:solidFill>
          <a:ln w="9525" cap="flat" cmpd="sng">
            <a:solidFill>
              <a:srgbClr val="360000"/>
            </a:solidFill>
            <a:prstDash val="solid"/>
            <a:round/>
            <a:headEnd type="none" w="sm" len="sm"/>
            <a:tailEnd type="none" w="sm" len="sm"/>
          </a:ln>
        </p:spPr>
        <p:txBody>
          <a:bodyPr spcFirstLastPara="1" wrap="square" lIns="91425" tIns="45700" rIns="91425" bIns="45700" anchor="ctr" anchorCtr="0">
            <a:noAutofit/>
          </a:bodyPr>
          <a:lstStyle/>
          <a:p>
            <a:pPr marL="146050">
              <a:buSzPts val="1400"/>
            </a:pPr>
            <a:r>
              <a:rPr lang="en-US" b="1">
                <a:solidFill>
                  <a:schemeClr val="bg1"/>
                </a:solidFill>
              </a:rPr>
              <a:t>TOP 3</a:t>
            </a:r>
            <a:endParaRPr lang="en-US" sz="1400" b="1" i="0" u="none" strike="noStrike" cap="none">
              <a:solidFill>
                <a:schemeClr val="bg1"/>
              </a:solidFill>
              <a:latin typeface="Arial"/>
              <a:ea typeface="Arial"/>
              <a:cs typeface="Arial"/>
            </a:endParaRPr>
          </a:p>
        </p:txBody>
      </p:sp>
      <p:pic>
        <p:nvPicPr>
          <p:cNvPr id="8" name="Graphic 7" descr="Priorities with solid fill">
            <a:extLst>
              <a:ext uri="{FF2B5EF4-FFF2-40B4-BE49-F238E27FC236}">
                <a16:creationId xmlns:a16="http://schemas.microsoft.com/office/drawing/2014/main" id="{C387081E-AA4F-64CE-AA9A-95168ED9B4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1026" y="1069954"/>
            <a:ext cx="488950" cy="488950"/>
          </a:xfrm>
          <a:prstGeom prst="rect">
            <a:avLst/>
          </a:prstGeom>
        </p:spPr>
      </p:pic>
      <p:sp>
        <p:nvSpPr>
          <p:cNvPr id="10" name="Google Shape;103;p4">
            <a:extLst>
              <a:ext uri="{FF2B5EF4-FFF2-40B4-BE49-F238E27FC236}">
                <a16:creationId xmlns:a16="http://schemas.microsoft.com/office/drawing/2014/main" id="{6AB30A2F-3B7E-0F55-BDF9-91D62FB58374}"/>
              </a:ext>
            </a:extLst>
          </p:cNvPr>
          <p:cNvSpPr/>
          <p:nvPr/>
        </p:nvSpPr>
        <p:spPr>
          <a:xfrm>
            <a:off x="1578609" y="1842482"/>
            <a:ext cx="3669031" cy="605790"/>
          </a:xfrm>
          <a:prstGeom prst="roundRect">
            <a:avLst>
              <a:gd name="adj" fmla="val 16667"/>
            </a:avLst>
          </a:prstGeom>
          <a:solidFill>
            <a:srgbClr val="E6E6E6"/>
          </a:solidFill>
          <a:ln w="9525" cap="flat" cmpd="sng">
            <a:solidFill>
              <a:srgbClr val="360000"/>
            </a:solidFill>
            <a:prstDash val="solid"/>
            <a:round/>
            <a:headEnd type="none" w="sm" len="sm"/>
            <a:tailEnd type="none" w="sm" len="sm"/>
          </a:ln>
        </p:spPr>
        <p:txBody>
          <a:bodyPr spcFirstLastPara="1" wrap="square" lIns="91425" tIns="45700" rIns="91425" bIns="45700" anchor="ctr" anchorCtr="0">
            <a:noAutofit/>
          </a:bodyPr>
          <a:lstStyle/>
          <a:p>
            <a:pPr marL="146050">
              <a:buSzPts val="1400"/>
            </a:pPr>
            <a:r>
              <a:rPr lang="en-US"/>
              <a:t>Similarly, this is a very right-skewed distribution.</a:t>
            </a:r>
            <a:endParaRPr lang="en-US" sz="1400" b="0" i="0" u="none" strike="noStrike" cap="none">
              <a:solidFill>
                <a:srgbClr val="000000"/>
              </a:solidFill>
              <a:latin typeface="Arial"/>
              <a:ea typeface="Arial"/>
              <a:cs typeface="Arial"/>
            </a:endParaRPr>
          </a:p>
        </p:txBody>
      </p:sp>
    </p:spTree>
    <p:extLst>
      <p:ext uri="{BB962C8B-B14F-4D97-AF65-F5344CB8AC3E}">
        <p14:creationId xmlns:p14="http://schemas.microsoft.com/office/powerpoint/2010/main" val="1740660042"/>
      </p:ext>
    </p:extLst>
  </p:cSld>
  <p:clrMapOvr>
    <a:masterClrMapping/>
  </p:clrMapOvr>
</p:sld>
</file>

<file path=ppt/theme/theme1.xml><?xml version="1.0" encoding="utf-8"?>
<a:theme xmlns:a="http://schemas.openxmlformats.org/drawingml/2006/main" name="UChicago ">
  <a:themeElements>
    <a:clrScheme name="UChicago">
      <a:dk1>
        <a:srgbClr val="800000"/>
      </a:dk1>
      <a:lt1>
        <a:srgbClr val="FFFFFF"/>
      </a:lt1>
      <a:dk2>
        <a:srgbClr val="110E0E"/>
      </a:dk2>
      <a:lt2>
        <a:srgbClr val="EAEAEA"/>
      </a:lt2>
      <a:accent1>
        <a:srgbClr val="800000"/>
      </a:accent1>
      <a:accent2>
        <a:srgbClr val="F8A429"/>
      </a:accent2>
      <a:accent3>
        <a:srgbClr val="C16622"/>
      </a:accent3>
      <a:accent4>
        <a:srgbClr val="91AB5A"/>
      </a:accent4>
      <a:accent5>
        <a:srgbClr val="58593F"/>
      </a:accent5>
      <a:accent6>
        <a:srgbClr val="155F83"/>
      </a:accent6>
      <a:hlink>
        <a:srgbClr val="800000"/>
      </a:hlink>
      <a:folHlink>
        <a:srgbClr val="BA7B7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139D69EDCB2B544A2CD7083A39763FE" ma:contentTypeVersion="3" ma:contentTypeDescription="Create a new document." ma:contentTypeScope="" ma:versionID="aaab9fa16c2ed72b4ab3d77de2afbb65">
  <xsd:schema xmlns:xsd="http://www.w3.org/2001/XMLSchema" xmlns:xs="http://www.w3.org/2001/XMLSchema" xmlns:p="http://schemas.microsoft.com/office/2006/metadata/properties" xmlns:ns2="cf2c0536-e5b3-4cf1-8b79-69f97912e610" targetNamespace="http://schemas.microsoft.com/office/2006/metadata/properties" ma:root="true" ma:fieldsID="27997f7fc9e805ab5c8239894286a1f6" ns2:_="">
    <xsd:import namespace="cf2c0536-e5b3-4cf1-8b79-69f97912e610"/>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2c0536-e5b3-4cf1-8b79-69f97912e6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77E7AAA-CC5C-4ADA-A822-F1EFDC8CF6E9}">
  <ds:schemaRefs>
    <ds:schemaRef ds:uri="http://schemas.microsoft.com/sharepoint/v3/contenttype/forms"/>
  </ds:schemaRefs>
</ds:datastoreItem>
</file>

<file path=customXml/itemProps2.xml><?xml version="1.0" encoding="utf-8"?>
<ds:datastoreItem xmlns:ds="http://schemas.openxmlformats.org/officeDocument/2006/customXml" ds:itemID="{93FCD3C1-DACB-4C6B-9CB9-359007104D6C}">
  <ds:schemaRefs>
    <ds:schemaRef ds:uri="cf2c0536-e5b3-4cf1-8b79-69f97912e61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66AF54B-B451-4F44-8731-96EEAC8ACF98}">
  <ds:schemaRefs>
    <ds:schemaRef ds:uri="cf2c0536-e5b3-4cf1-8b79-69f97912e61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32</Slides>
  <Notes>26</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UChicago </vt:lpstr>
      <vt:lpstr>DEPA Project – Airline Analysis</vt:lpstr>
      <vt:lpstr>Agenda </vt:lpstr>
      <vt:lpstr>Problem Definition</vt:lpstr>
      <vt:lpstr>Business Case Overview</vt:lpstr>
      <vt:lpstr>Tools</vt:lpstr>
      <vt:lpstr>Airline Dataset: Data Source &amp; Shape</vt:lpstr>
      <vt:lpstr>Airline Dataset Key Characteristics: Data Type &amp; Missing Values</vt:lpstr>
      <vt:lpstr>Airline Dataset: Arrival Airport Distribution</vt:lpstr>
      <vt:lpstr>Airline Dataset: Departure Airport Distribution</vt:lpstr>
      <vt:lpstr>Accident Dataset EDA: Data Source</vt:lpstr>
      <vt:lpstr>Accident Dataset EDA: Data Shape</vt:lpstr>
      <vt:lpstr>Accident Dataset EDA: Data Characteristics</vt:lpstr>
      <vt:lpstr>Accident Dataset EDA: Data Cleaning &amp; Key Fields</vt:lpstr>
      <vt:lpstr>Accident Dataset EDA: Attribute Importance Level</vt:lpstr>
      <vt:lpstr>ETL Overview: Data integrity, Compatibility, Relevance</vt:lpstr>
      <vt:lpstr>ETL Process: Airline Dataset </vt:lpstr>
      <vt:lpstr>ETL Process: Accident Dataset </vt:lpstr>
      <vt:lpstr>Database Design: Key Considerations</vt:lpstr>
      <vt:lpstr>Database Design - EER</vt:lpstr>
      <vt:lpstr>Database Design Schema</vt:lpstr>
      <vt:lpstr>Database Design Schema</vt:lpstr>
      <vt:lpstr>Database Design Schema</vt:lpstr>
      <vt:lpstr>Database Design Schema</vt:lpstr>
      <vt:lpstr>Business Use Case 1: Revenue Analysis</vt:lpstr>
      <vt:lpstr>Business Use Case 1: Revenue Analysis</vt:lpstr>
      <vt:lpstr>Business Use Case 1: Revenue Analysis Insight</vt:lpstr>
      <vt:lpstr>Business Use Case 2: Delay Analysis</vt:lpstr>
      <vt:lpstr>Business Use Case 2: Delay Analysis Insight</vt:lpstr>
      <vt:lpstr>Business Use Case 2: Delay Analysis Insight</vt:lpstr>
      <vt:lpstr>Business Use Case 3: Accident Analysis</vt:lpstr>
      <vt:lpstr>Business Use Case 3: Accident Analysis Insight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 Project – Airline Analysis</dc:title>
  <dc:creator>Roger Moore</dc:creator>
  <cp:revision>1</cp:revision>
  <dcterms:created xsi:type="dcterms:W3CDTF">2020-12-20T02:09:22Z</dcterms:created>
  <dcterms:modified xsi:type="dcterms:W3CDTF">2023-12-07T23:42:00Z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2020-05-27T00:00:00Z</vt:filetime>
  </property>
  <property fmtid="{D5CDD505-2E9C-101B-9397-08002B2CF9AE}" pid="3" name="LastSaved">
    <vt:filetime>2020-08-27T00:00:00Z</vt:filetime>
  </property>
  <property fmtid="{D5CDD505-2E9C-101B-9397-08002B2CF9AE}" pid="4" name="ContentTypeId">
    <vt:lpwstr>0x0101003139D69EDCB2B544A2CD7083A39763FE</vt:lpwstr>
  </property>
</Properties>
</file>